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218.xml"/>
  <Override ContentType="application/vnd.openxmlformats-officedocument.presentationml.slideLayout+xml" PartName="/ppt/slideLayouts/slideLayout307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29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315.xml"/>
  <Override ContentType="application/vnd.openxmlformats-officedocument.presentationml.slideLayout+xml" PartName="/ppt/slideLayouts/slideLayout137.xml"/>
  <Override ContentType="application/vnd.openxmlformats-officedocument.presentationml.slideLayout+xml" PartName="/ppt/slideLayouts/slideLayout323.xml"/>
  <Override ContentType="application/vnd.openxmlformats-officedocument.presentationml.slideLayout+xml" PartName="/ppt/slideLayouts/slideLayout226.xml"/>
  <Override ContentType="application/vnd.openxmlformats-officedocument.presentationml.slideLayout+xml" PartName="/ppt/slideLayouts/slideLayout96.xml"/>
  <Override ContentType="application/vnd.openxmlformats-officedocument.presentationml.slideLayout+xml" PartName="/ppt/slideLayouts/slideLayout269.xml"/>
  <Override ContentType="application/vnd.openxmlformats-officedocument.presentationml.slideLayout+xml" PartName="/ppt/slideLayouts/slideLayout285.xml"/>
  <Override ContentType="application/vnd.openxmlformats-officedocument.presentationml.slideLayout+xml" PartName="/ppt/slideLayouts/slideLayout110.xml"/>
  <Override ContentType="application/vnd.openxmlformats-officedocument.presentationml.slideLayout+xml" PartName="/ppt/slideLayouts/slideLayout153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250.xml"/>
  <Override ContentType="application/vnd.openxmlformats-officedocument.presentationml.slideLayout+xml" PartName="/ppt/slideLayouts/slideLayout145.xml"/>
  <Override ContentType="application/vnd.openxmlformats-officedocument.presentationml.slideLayout+xml" PartName="/ppt/slideLayouts/slideLayout277.xml"/>
  <Override ContentType="application/vnd.openxmlformats-officedocument.presentationml.slideLayout+xml" PartName="/ppt/slideLayouts/slideLayout196.xml"/>
  <Override ContentType="application/vnd.openxmlformats-officedocument.presentationml.slideLayout+xml" PartName="/ppt/slideLayouts/slideLayout234.xml"/>
  <Override ContentType="application/vnd.openxmlformats-officedocument.presentationml.slideLayout+xml" PartName="/ppt/slideLayouts/slideLayout102.xml"/>
  <Override ContentType="application/vnd.openxmlformats-officedocument.presentationml.slideLayout+xml" PartName="/ppt/slideLayouts/slideLayout331.xml"/>
  <Override ContentType="application/vnd.openxmlformats-officedocument.presentationml.slideLayout+xml" PartName="/ppt/slideLayouts/slideLayout188.xml"/>
  <Override ContentType="application/vnd.openxmlformats-officedocument.presentationml.slideLayout+xml" PartName="/ppt/slideLayouts/slideLayout242.xml"/>
  <Override ContentType="application/vnd.openxmlformats-officedocument.presentationml.slideLayout+xml" PartName="/ppt/slideLayouts/slideLayout165.xml"/>
  <Override ContentType="application/vnd.openxmlformats-officedocument.presentationml.slideLayout+xml" PartName="/ppt/slideLayouts/slideLayout262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89.xml"/>
  <Override ContentType="application/vnd.openxmlformats-officedocument.presentationml.slideLayout+xml" PartName="/ppt/slideLayouts/slideLayout300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293.xml"/>
  <Override ContentType="application/vnd.openxmlformats-officedocument.presentationml.slideLayout+xml" PartName="/ppt/slideLayouts/slideLayout12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319.xml"/>
  <Override ContentType="application/vnd.openxmlformats-officedocument.presentationml.slideLayout+xml" PartName="/ppt/slideLayouts/slideLayout117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8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311.xml"/>
  <Override ContentType="application/vnd.openxmlformats-officedocument.presentationml.slideLayout+xml" PartName="/ppt/slideLayouts/slideLayout257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14.xml"/>
  <Override ContentType="application/vnd.openxmlformats-officedocument.presentationml.slideLayout+xml" PartName="/ppt/slideLayouts/slideLayout92.xml"/>
  <Override ContentType="application/vnd.openxmlformats-officedocument.presentationml.slideLayout+xml" PartName="/ppt/slideLayouts/slideLayout150.xml"/>
  <Override ContentType="application/vnd.openxmlformats-officedocument.presentationml.slideLayout+xml" PartName="/ppt/slideLayouts/slideLayout193.xml"/>
  <Override ContentType="application/vnd.openxmlformats-officedocument.presentationml.slideLayout+xml" PartName="/ppt/slideLayouts/slideLayout185.xml"/>
  <Override ContentType="application/vnd.openxmlformats-officedocument.presentationml.slideLayout+xml" PartName="/ppt/slideLayouts/slideLayout133.xml"/>
  <Override ContentType="application/vnd.openxmlformats-officedocument.presentationml.slideLayout+xml" PartName="/ppt/slideLayouts/slideLayout176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149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106.xml"/>
  <Override ContentType="application/vnd.openxmlformats-officedocument.presentationml.slideLayout+xml" PartName="/ppt/slideLayouts/slideLayout238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28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57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114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304.xml"/>
  <Override ContentType="application/vnd.openxmlformats-officedocument.presentationml.slideLayout+xml" PartName="/ppt/slideLayouts/slideLayout161.xml"/>
  <Override ContentType="application/vnd.openxmlformats-officedocument.presentationml.slideLayout+xml" PartName="/ppt/slideLayouts/slideLayout334.xml"/>
  <Override ContentType="application/vnd.openxmlformats-officedocument.presentationml.slideLayout+xml" PartName="/ppt/slideLayouts/slideLayout172.xml"/>
  <Override ContentType="application/vnd.openxmlformats-officedocument.presentationml.slideLayout+xml" PartName="/ppt/slideLayouts/slideLayout266.xml"/>
  <Override ContentType="application/vnd.openxmlformats-officedocument.presentationml.slideLayout+xml" PartName="/ppt/slideLayouts/slideLayout206.xml"/>
  <Override ContentType="application/vnd.openxmlformats-officedocument.presentationml.slideLayout+xml" PartName="/ppt/slideLayouts/slideLayout223.xml"/>
  <Override ContentType="application/vnd.openxmlformats-officedocument.presentationml.slideLayout+xml" PartName="/ppt/slideLayouts/slideLayout142.xml"/>
  <Override ContentType="application/vnd.openxmlformats-officedocument.presentationml.slideLayout+xml" PartName="/ppt/slideLayouts/slideLayout249.xml"/>
  <Override ContentType="application/vnd.openxmlformats-officedocument.presentationml.slideLayout+xml" PartName="/ppt/slideLayouts/slideLayout12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168.xml"/>
  <Override ContentType="application/vnd.openxmlformats-officedocument.presentationml.slideLayout+xml" PartName="/ppt/slideLayouts/slideLayout210.xml"/>
  <Override ContentType="application/vnd.openxmlformats-officedocument.presentationml.slideLayout+xml" PartName="/ppt/slideLayouts/slideLayout270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253.xml"/>
  <Override ContentType="application/vnd.openxmlformats-officedocument.presentationml.slideLayout+xml" PartName="/ppt/slideLayouts/slideLayout296.xml"/>
  <Override ContentType="application/vnd.openxmlformats-officedocument.presentationml.slideLayout+xml" PartName="/ppt/slideLayouts/slideLayout189.xml"/>
  <Override ContentType="application/vnd.openxmlformats-officedocument.presentationml.slideLayout+xml" PartName="/ppt/slideLayouts/slideLayout278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146.xml"/>
  <Override ContentType="application/vnd.openxmlformats-officedocument.presentationml.slideLayout+xml" PartName="/ppt/slideLayouts/slideLayout103.xml"/>
  <Override ContentType="application/vnd.openxmlformats-officedocument.presentationml.slideLayout+xml" PartName="/ppt/slideLayouts/slideLayout235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219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217.xml"/>
  <Override ContentType="application/vnd.openxmlformats-officedocument.presentationml.slideLayout+xml" PartName="/ppt/slideLayouts/slideLayout308.xml"/>
  <Override ContentType="application/vnd.openxmlformats-officedocument.presentationml.slideLayout+xml" PartName="/ppt/slideLayouts/slideLayout314.xml"/>
  <Override ContentType="application/vnd.openxmlformats-officedocument.presentationml.slideLayout+xml" PartName="/ppt/slideLayouts/slideLayout128.xml"/>
  <Override ContentType="application/vnd.openxmlformats-officedocument.presentationml.slideLayout+xml" PartName="/ppt/slideLayouts/slideLayout22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80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95.xml"/>
  <Override ContentType="application/vnd.openxmlformats-officedocument.presentationml.slideLayout+xml" PartName="/ppt/slideLayouts/slideLayout16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51.xml"/>
  <Override ContentType="application/vnd.openxmlformats-officedocument.presentationml.slideLayout+xml" PartName="/ppt/slideLayouts/slideLayout99.xml"/>
  <Override ContentType="application/vnd.openxmlformats-officedocument.presentationml.slideLayout+xml" PartName="/ppt/slideLayouts/slideLayout268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294.xml"/>
  <Override ContentType="application/vnd.openxmlformats-officedocument.presentationml.slideLayout+xml" PartName="/ppt/slideLayouts/slideLayout152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318.xml"/>
  <Override ContentType="application/vnd.openxmlformats-officedocument.presentationml.slideLayout+xml" PartName="/ppt/slideLayouts/slideLayout118.xml"/>
  <Override ContentType="application/vnd.openxmlformats-officedocument.presentationml.slideLayout+xml" PartName="/ppt/slideLayouts/slideLayout195.xml"/>
  <Override ContentType="application/vnd.openxmlformats-officedocument.presentationml.slideLayout+xml" PartName="/ppt/slideLayouts/slideLayout288.xml"/>
  <Override ContentType="application/vnd.openxmlformats-officedocument.presentationml.slideLayout+xml" PartName="/ppt/slideLayouts/slideLayout245.xml"/>
  <Override ContentType="application/vnd.openxmlformats-officedocument.presentationml.slideLayout+xml" PartName="/ppt/slideLayouts/slideLayout330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202.xml"/>
  <Override ContentType="application/vnd.openxmlformats-officedocument.presentationml.slideLayout+xml" PartName="/ppt/slideLayouts/slideLayout177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134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231.xml"/>
  <Override ContentType="application/vnd.openxmlformats-officedocument.presentationml.slideLayout+xml" PartName="/ppt/slideLayouts/slideLayout274.xml"/>
  <Override ContentType="application/vnd.openxmlformats-officedocument.presentationml.slideLayout+xml" PartName="/ppt/slideLayouts/slideLayout324.xml"/>
  <Override ContentType="application/vnd.openxmlformats-officedocument.presentationml.slideLayout+xml" PartName="/ppt/slideLayouts/slideLayout273.xml"/>
  <Override ContentType="application/vnd.openxmlformats-officedocument.presentationml.slideLayout+xml" PartName="/ppt/slideLayouts/slideLayout184.xml"/>
  <Override ContentType="application/vnd.openxmlformats-officedocument.presentationml.slideLayout+xml" PartName="/ppt/slideLayouts/slideLayout230.xml"/>
  <Override ContentType="application/vnd.openxmlformats-officedocument.presentationml.slideLayout+xml" PartName="/ppt/slideLayouts/slideLayout141.xml"/>
  <Override ContentType="application/vnd.openxmlformats-officedocument.presentationml.slideLayout+xml" PartName="/ppt/slideLayouts/slideLayout329.xml"/>
  <Override ContentType="application/vnd.openxmlformats-officedocument.presentationml.slideLayout+xml" PartName="/ppt/slideLayouts/slideLayout23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7.xml"/>
  <Override ContentType="application/vnd.openxmlformats-officedocument.presentationml.slideLayout+xml" PartName="/ppt/slideLayouts/slideLayout107.xml"/>
  <Override ContentType="application/vnd.openxmlformats-officedocument.presentationml.slideLayout+xml" PartName="/ppt/slideLayouts/slideLayout299.xml"/>
  <Override ContentType="application/vnd.openxmlformats-officedocument.presentationml.slideLayout+xml" PartName="/ppt/slideLayouts/slideLayout256.xml"/>
  <Override ContentType="application/vnd.openxmlformats-officedocument.presentationml.slideLayout+xml" PartName="/ppt/slideLayouts/slideLayout124.xml"/>
  <Override ContentType="application/vnd.openxmlformats-officedocument.presentationml.slideLayout+xml" PartName="/ppt/slideLayouts/slideLayout21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91.xml"/>
  <Override ContentType="application/vnd.openxmlformats-officedocument.presentationml.slideLayout+xml" PartName="/ppt/slideLayouts/slideLayout220.xml"/>
  <Override ContentType="application/vnd.openxmlformats-officedocument.presentationml.slideLayout+xml" PartName="/ppt/slideLayouts/slideLayout263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335.xml"/>
  <Override ContentType="application/vnd.openxmlformats-officedocument.presentationml.slideLayout+xml" PartName="/ppt/slideLayouts/slideLayout203.xml"/>
  <Override ContentType="application/vnd.openxmlformats-officedocument.presentationml.slideLayout+xml" PartName="/ppt/slideLayouts/slideLayout246.xml"/>
  <Override ContentType="application/vnd.openxmlformats-officedocument.presentationml.slideLayout+xml" PartName="/ppt/slideLayouts/slideLayout290.xml"/>
  <Override ContentType="application/vnd.openxmlformats-officedocument.presentationml.slideLayout+xml" PartName="/ppt/slideLayouts/slideLayout229.xml"/>
  <Override ContentType="application/vnd.openxmlformats-officedocument.presentationml.slideLayout+xml" PartName="/ppt/slideLayouts/slideLayout190.xml"/>
  <Override ContentType="application/vnd.openxmlformats-officedocument.presentationml.slideLayout+xml" PartName="/ppt/slideLayouts/slideLayout224.xml"/>
  <Override ContentType="application/vnd.openxmlformats-officedocument.presentationml.slideLayout+xml" PartName="/ppt/slideLayouts/slideLayout267.xml"/>
  <Override ContentType="application/vnd.openxmlformats-officedocument.presentationml.slideLayout+xml" PartName="/ppt/slideLayouts/slideLayout284.xml"/>
  <Override ContentType="application/vnd.openxmlformats-officedocument.presentationml.slideLayout+xml" PartName="/ppt/slideLayouts/slideLayout207.xml"/>
  <Override ContentType="application/vnd.openxmlformats-officedocument.presentationml.slideLayout+xml" PartName="/ppt/slideLayouts/slideLayout130.xml"/>
  <Override ContentType="application/vnd.openxmlformats-officedocument.presentationml.slideLayout+xml" PartName="/ppt/slideLayouts/slideLayout113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241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139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303.xml"/>
  <Override ContentType="application/vnd.openxmlformats-officedocument.presentationml.slideLayout+xml" PartName="/ppt/slideLayouts/slideLayout156.xml"/>
  <Override ContentType="application/vnd.openxmlformats-officedocument.presentationml.slideLayout+xml" PartName="/ppt/slideLayouts/slideLayout199.xml"/>
  <Override ContentType="application/vnd.openxmlformats-officedocument.presentationml.slideLayout+xml" PartName="/ppt/slideLayouts/slideLayout173.xml"/>
  <Override ContentType="application/vnd.openxmlformats-officedocument.presentationml.slideLayout+xml" PartName="/ppt/slideLayouts/slideLayout320.xml"/>
  <Override ContentType="application/vnd.openxmlformats-officedocument.presentationml.slideLayout+xml" PartName="/ppt/slideLayouts/slideLayout171.xml"/>
  <Override ContentType="application/vnd.openxmlformats-officedocument.presentationml.slideLayout+xml" PartName="/ppt/slideLayouts/slideLayout260.xml"/>
  <Override ContentType="application/vnd.openxmlformats-officedocument.presentationml.slideLayout+xml" PartName="/ppt/slideLayouts/slideLayout198.xml"/>
  <Override ContentType="application/vnd.openxmlformats-officedocument.presentationml.slideLayout+xml" PartName="/ppt/slideLayouts/slideLayout252.xml"/>
  <Override ContentType="application/vnd.openxmlformats-officedocument.presentationml.slideLayout+xml" PartName="/ppt/slideLayouts/slideLayout120.xml"/>
  <Override ContentType="application/vnd.openxmlformats-officedocument.presentationml.slideLayout+xml" PartName="/ppt/slideLayouts/slideLayout163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95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98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19.xml"/>
  <Override ContentType="application/vnd.openxmlformats-officedocument.presentationml.slideLayout+xml" PartName="/ppt/slideLayouts/slideLayout305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216.xml"/>
  <Override ContentType="application/vnd.openxmlformats-officedocument.presentationml.slideLayout+xml" PartName="/ppt/slideLayouts/slideLayout309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59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232.xml"/>
  <Override ContentType="application/vnd.openxmlformats-officedocument.presentationml.slideLayout+xml" PartName="/ppt/slideLayouts/slideLayout313.xml"/>
  <Override ContentType="application/vnd.openxmlformats-officedocument.presentationml.slideLayout+xml" PartName="/ppt/slideLayouts/slideLayout275.xml"/>
  <Override ContentType="application/vnd.openxmlformats-officedocument.presentationml.slideLayout+xml" PartName="/ppt/slideLayouts/slideLayout208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178.xml"/>
  <Override ContentType="application/vnd.openxmlformats-officedocument.presentationml.slideLayout+xml" PartName="/ppt/slideLayouts/slideLayout228.xml"/>
  <Override ContentType="application/vnd.openxmlformats-officedocument.presentationml.slideLayout+xml" PartName="/ppt/slideLayouts/slideLayout135.xml"/>
  <Override ContentType="application/vnd.openxmlformats-officedocument.presentationml.slideLayout+xml" PartName="/ppt/slideLayouts/slideLayout280.xml"/>
  <Override ContentType="application/vnd.openxmlformats-officedocument.presentationml.slideLayout+xml" PartName="/ppt/slideLayouts/slideLayout104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147.xml"/>
  <Override ContentType="application/vnd.openxmlformats-officedocument.presentationml.slideLayout+xml" PartName="/ppt/slideLayouts/slideLayout291.xml"/>
  <Override ContentType="application/vnd.openxmlformats-officedocument.presentationml.slideLayout+xml" PartName="/ppt/slideLayouts/slideLayout325.xml"/>
  <Override ContentType="application/vnd.openxmlformats-officedocument.presentationml.slideLayout+xml" PartName="/ppt/slideLayouts/slideLayout194.xml"/>
  <Override ContentType="application/vnd.openxmlformats-officedocument.presentationml.slideLayout+xml" PartName="/ppt/slideLayouts/slideLayout287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151.xml"/>
  <Override ContentType="application/vnd.openxmlformats-officedocument.presentationml.slideLayout+xml" PartName="/ppt/slideLayouts/slideLayout244.xml"/>
  <Override ContentType="application/vnd.openxmlformats-officedocument.presentationml.slideLayout+xml" PartName="/ppt/slideLayouts/slideLayout201.xml"/>
  <Override ContentType="application/vnd.openxmlformats-officedocument.presentationml.slideLayout+xml" PartName="/ppt/slideLayouts/slideLayout302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59.xml"/>
  <Override ContentType="application/vnd.openxmlformats-officedocument.presentationml.slideLayout+xml" PartName="/ppt/slideLayouts/slideLayout328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116.xml"/>
  <Override ContentType="application/vnd.openxmlformats-officedocument.presentationml.slideLayout+xml" PartName="/ppt/slideLayouts/slideLayout221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310.xml"/>
  <Override ContentType="application/vnd.openxmlformats-officedocument.presentationml.slideLayout+xml" PartName="/ppt/slideLayouts/slideLayout204.xml"/>
  <Override ContentType="application/vnd.openxmlformats-officedocument.presentationml.slideLayout+xml" PartName="/ppt/slideLayouts/slideLayout336.xml"/>
  <Override ContentType="application/vnd.openxmlformats-officedocument.presentationml.slideLayout+xml" PartName="/ppt/slideLayouts/slideLayout212.xml"/>
  <Override ContentType="application/vnd.openxmlformats-officedocument.presentationml.slideLayout+xml" PartName="/ppt/slideLayouts/slideLayout183.xml"/>
  <Override ContentType="application/vnd.openxmlformats-officedocument.presentationml.slideLayout+xml" PartName="/ppt/slideLayouts/slideLayout298.xml"/>
  <Override ContentType="application/vnd.openxmlformats-officedocument.presentationml.slideLayout+xml" PartName="/ppt/slideLayouts/slideLayout166.xml"/>
  <Override ContentType="application/vnd.openxmlformats-officedocument.presentationml.slideLayout+xml" PartName="/ppt/slideLayouts/slideLayout247.xml"/>
  <Override ContentType="application/vnd.openxmlformats-officedocument.presentationml.slideLayout+xml" PartName="/ppt/slideLayouts/slideLayout272.xml"/>
  <Override ContentType="application/vnd.openxmlformats-officedocument.presentationml.slideLayout+xml" PartName="/ppt/slideLayouts/slideLayout140.xml"/>
  <Override ContentType="application/vnd.openxmlformats-officedocument.presentationml.slideLayout+xml" PartName="/ppt/slideLayouts/slideLayout264.xml"/>
  <Override ContentType="application/vnd.openxmlformats-officedocument.presentationml.slideLayout+xml" PartName="/ppt/slideLayouts/slideLayout90.xml"/>
  <Override ContentType="application/vnd.openxmlformats-officedocument.presentationml.slideLayout+xml" PartName="/ppt/slideLayouts/slideLayout12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255.xml"/>
  <Override ContentType="application/vnd.openxmlformats-officedocument.presentationml.slideLayout+xml" PartName="/ppt/slideLayouts/slideLayout127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94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74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144.xml"/>
  <Override ContentType="application/vnd.openxmlformats-officedocument.presentationml.slideLayout+xml" PartName="/ppt/slideLayouts/slideLayout317.xml"/>
  <Override ContentType="application/vnd.openxmlformats-officedocument.presentationml.slideLayout+xml" PartName="/ppt/slideLayouts/slideLayout131.xml"/>
  <Override ContentType="application/vnd.openxmlformats-officedocument.presentationml.slideLayout+xml" PartName="/ppt/slideLayouts/slideLayout187.xml"/>
  <Override ContentType="application/vnd.openxmlformats-officedocument.presentationml.slideLayout+xml" PartName="/ppt/slideLayouts/slideLayout321.xml"/>
  <Override ContentType="application/vnd.openxmlformats-officedocument.presentationml.slideLayout+xml" PartName="/ppt/slideLayouts/slideLayout236.xml"/>
  <Override ContentType="application/vnd.openxmlformats-officedocument.presentationml.slideLayout+xml" PartName="/ppt/slideLayouts/slideLayout191.xml"/>
  <Override ContentType="application/vnd.openxmlformats-officedocument.presentationml.slideLayout+xml" PartName="/ppt/slideLayouts/slideLayout279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155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24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83.xml"/>
  <Override ContentType="application/vnd.openxmlformats-officedocument.presentationml.slideLayout+xml" PartName="/ppt/slideLayouts/slideLayout112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108.xml"/>
  <Override ContentType="application/vnd.openxmlformats-officedocument.presentationml.slideLayout+xml" PartName="/ppt/slideLayouts/slideLayout138.xml"/>
  <Override ContentType="application/vnd.openxmlformats-officedocument.presentationml.slideLayout+xml" PartName="/ppt/slideLayouts/slideLayout32.xml"/>
  <Override ContentType="application/vnd.openxmlformats-officedocument.presentationml.slideLayout+xml" PartName="/ppt/slideLayouts/slideLayout200.xml"/>
  <Override ContentType="application/vnd.openxmlformats-officedocument.presentationml.slideLayout+xml" PartName="/ppt/slideLayouts/slideLayout243.xml"/>
  <Override ContentType="application/vnd.openxmlformats-officedocument.presentationml.slideLayout+xml" PartName="/ppt/slideLayouts/slideLayout332.xml"/>
  <Override ContentType="application/vnd.openxmlformats-officedocument.presentationml.slideLayout+xml" PartName="/ppt/slideLayouts/slideLayout97.xml"/>
  <Override ContentType="application/vnd.openxmlformats-officedocument.presentationml.slideLayout+xml" PartName="/ppt/slideLayouts/slideLayout111.xml"/>
  <Override ContentType="application/vnd.openxmlformats-officedocument.presentationml.slideLayout+xml" PartName="/ppt/slideLayouts/slideLayout286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54.xml"/>
  <Override ContentType="application/vnd.openxmlformats-officedocument.presentationml.slideLayout+xml" PartName="/ppt/slideLayouts/slideLayout197.xml"/>
  <Override ContentType="application/vnd.openxmlformats-officedocument.presentationml.slideLayout+xml" PartName="/ppt/slideLayouts/slideLayout306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170.xml"/>
  <Override ContentType="application/vnd.openxmlformats-officedocument.presentationml.slideLayout+xml" PartName="/ppt/slideLayouts/slideLayout101.xml"/>
  <Override ContentType="application/vnd.openxmlformats-officedocument.presentationml.slideLayout+xml" PartName="/ppt/slideLayouts/slideLayout233.xml"/>
  <Override ContentType="application/vnd.openxmlformats-officedocument.presentationml.slideLayout+xml" PartName="/ppt/slideLayouts/slideLayout179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322.xml"/>
  <Override ContentType="application/vnd.openxmlformats-officedocument.presentationml.slideLayout+xml" PartName="/ppt/slideLayouts/slideLayout136.xml"/>
  <Override ContentType="application/vnd.openxmlformats-officedocument.presentationml.slideLayout+xml" PartName="/ppt/slideLayouts/slideLayout326.xml"/>
  <Override ContentType="application/vnd.openxmlformats-officedocument.presentationml.slideLayout+xml" PartName="/ppt/slideLayouts/slideLayout292.xml"/>
  <Override ContentType="application/vnd.openxmlformats-officedocument.presentationml.slideLayout+xml" PartName="/ppt/slideLayouts/slideLayout105.xml"/>
  <Override ContentType="application/vnd.openxmlformats-officedocument.presentationml.slideLayout+xml" PartName="/ppt/slideLayouts/slideLayout182.xml"/>
  <Override ContentType="application/vnd.openxmlformats-officedocument.presentationml.slideLayout+xml" PartName="/ppt/slideLayouts/slideLayout215.xml"/>
  <Override ContentType="application/vnd.openxmlformats-officedocument.presentationml.slideLayout+xml" PartName="/ppt/slideLayouts/slideLayout276.xml"/>
  <Override ContentType="application/vnd.openxmlformats-officedocument.presentationml.slideLayout+xml" PartName="/ppt/slideLayouts/slideLayout258.xml"/>
  <Override ContentType="application/vnd.openxmlformats-officedocument.presentationml.slideLayout+xml" PartName="/ppt/slideLayouts/slideLayout148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261.xml"/>
  <Override ContentType="application/vnd.openxmlformats-officedocument.presentationml.slideLayout+xml" PartName="/ppt/slideLayouts/slideLayout16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312.xml"/>
  <Override ContentType="application/vnd.openxmlformats-officedocument.presentationml.slideLayout+xml" PartName="/ppt/slideLayouts/slideLayout209.xml"/>
  <Override ContentType="application/vnd.openxmlformats-officedocument.presentationml.slideLayout+xml" PartName="/ppt/slideLayouts/slideLayout227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121.xml"/>
  <Override ContentType="application/vnd.openxmlformats-officedocument.presentationml.slideLayout+xml" PartName="/ppt/slideLayouts/slideLayout248.xml"/>
  <Override ContentType="application/vnd.openxmlformats-officedocument.presentationml.slideLayout+xml" PartName="/ppt/slideLayouts/slideLayout205.xml"/>
  <Override ContentType="application/vnd.openxmlformats-officedocument.presentationml.slideLayout+xml" PartName="/ppt/slideLayouts/slideLayout222.xml"/>
  <Override ContentType="application/vnd.openxmlformats-officedocument.presentationml.slideLayout+xml" PartName="/ppt/slideLayouts/slideLayout282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265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109.xml"/>
  <Override ContentType="application/vnd.openxmlformats-officedocument.presentationml.slideLayout+xml" PartName="/ppt/slideLayouts/slideLayout158.xml"/>
  <Override ContentType="application/vnd.openxmlformats-officedocument.presentationml.slideLayout+xml" PartName="/ppt/slideLayouts/slideLayout327.xml"/>
  <Override ContentType="application/vnd.openxmlformats-officedocument.presentationml.slideLayout+xml" PartName="/ppt/slideLayouts/slideLayout115.xml"/>
  <Override ContentType="application/vnd.openxmlformats-officedocument.presentationml.slideLayout+xml" PartName="/ppt/slideLayouts/slideLayout301.xml"/>
  <Override ContentType="application/vnd.openxmlformats-officedocument.presentationml.slideLayout+xml" PartName="/ppt/slideLayouts/slideLayout192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132.xml"/>
  <Override ContentType="application/vnd.openxmlformats-officedocument.presentationml.slideLayout+xml" PartName="/ppt/slideLayouts/slideLayout175.xml"/>
  <Override ContentType="application/vnd.openxmlformats-officedocument.presentationml.slideLayout+xml" PartName="/ppt/slideLayouts/slideLayout297.xml"/>
  <Override ContentType="application/vnd.openxmlformats-officedocument.presentationml.slideLayout+xml" PartName="/ppt/slideLayouts/slideLayout211.xml"/>
  <Override ContentType="application/vnd.openxmlformats-officedocument.presentationml.slideLayout+xml" PartName="/ppt/slideLayouts/slideLayout100.xml"/>
  <Override ContentType="application/vnd.openxmlformats-officedocument.presentationml.slideLayout+xml" PartName="/ppt/slideLayouts/slideLayout237.xml"/>
  <Override ContentType="application/vnd.openxmlformats-officedocument.presentationml.slideLayout+xml" PartName="/ppt/slideLayouts/slideLayout143.xml"/>
  <Override ContentType="application/vnd.openxmlformats-officedocument.presentationml.slideLayout+xml" PartName="/ppt/slideLayouts/slideLayout271.xml"/>
  <Override ContentType="application/vnd.openxmlformats-officedocument.presentationml.slideLayout+xml" PartName="/ppt/slideLayouts/slideLayout126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254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69.xml"/>
  <Override ContentType="application/vnd.openxmlformats-officedocument.presentationml.slideLayout+xml" PartName="/ppt/slideLayouts/slideLayout93.xml"/>
  <Override ContentType="application/vnd.openxmlformats-officedocument.presentationml.slideLayout+xml" PartName="/ppt/slideLayouts/slideLayout316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86.xml"/>
  <Override ContentType="application/vnd.openxmlformats-officedocument.presentationml.slideLayout+xml" PartName="/ppt/slideLayouts/slideLayout160.xml"/>
  <Override ContentType="application/vnd.openxmlformats-officedocument.presentationml.slideLayout+xml" PartName="/ppt/slideLayouts/slideLayout333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Master+xml" PartName="/ppt/slideMasters/slideMaster5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6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984" r:id="rId3"/>
    <p:sldMasterId id="2147483985" r:id="rId4"/>
    <p:sldMasterId id="2147483986" r:id="rId5"/>
    <p:sldMasterId id="2147483987" r:id="rId6"/>
    <p:sldMasterId id="2147483988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284" r:id="rId37"/>
    <p:sldId id="285" r:id="rId38"/>
  </p:sldIdLst>
  <p:sldSz cy="5143500" cx="9144000"/>
  <p:notesSz cx="6858000" cy="9144000"/>
  <p:embeddedFontLst>
    <p:embeddedFont>
      <p:font typeface="Proxima Nova"/>
      <p:regular r:id="rId39"/>
      <p:bold r:id="rId40"/>
      <p:italic r:id="rId41"/>
      <p:boldItalic r:id="rId42"/>
    </p:embeddedFont>
    <p:embeddedFont>
      <p:font typeface="Permanent Marker"/>
      <p:regular r:id="rId43"/>
    </p:embeddedFont>
    <p:embeddedFont>
      <p:font typeface="Helvetica Neue"/>
      <p:regular r:id="rId44"/>
      <p:bold r:id="rId45"/>
      <p:italic r:id="rId46"/>
      <p:boldItalic r:id="rId4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ProximaNova-bold.fntdata"/><Relationship Id="rId42" Type="http://schemas.openxmlformats.org/officeDocument/2006/relationships/font" Target="fonts/ProximaNova-boldItalic.fntdata"/><Relationship Id="rId41" Type="http://schemas.openxmlformats.org/officeDocument/2006/relationships/font" Target="fonts/ProximaNova-italic.fntdata"/><Relationship Id="rId44" Type="http://schemas.openxmlformats.org/officeDocument/2006/relationships/font" Target="fonts/HelveticaNeue-regular.fntdata"/><Relationship Id="rId43" Type="http://schemas.openxmlformats.org/officeDocument/2006/relationships/font" Target="fonts/PermanentMarker-regular.fntdata"/><Relationship Id="rId46" Type="http://schemas.openxmlformats.org/officeDocument/2006/relationships/font" Target="fonts/HelveticaNeue-italic.fntdata"/><Relationship Id="rId45" Type="http://schemas.openxmlformats.org/officeDocument/2006/relationships/font" Target="fonts/HelveticaNeue-bold.fntdata"/><Relationship Id="rId47" Type="http://schemas.openxmlformats.org/officeDocument/2006/relationships/font" Target="fonts/HelveticaNeue-boldItalic.fntdata"/><Relationship Id="rId31" Type="http://schemas.openxmlformats.org/officeDocument/2006/relationships/slide" Target="slides/slide23.xml"/><Relationship Id="rId30" Type="http://schemas.openxmlformats.org/officeDocument/2006/relationships/slide" Target="slides/slide22.xml"/><Relationship Id="rId33" Type="http://schemas.openxmlformats.org/officeDocument/2006/relationships/slide" Target="slides/slide25.xml"/><Relationship Id="rId32" Type="http://schemas.openxmlformats.org/officeDocument/2006/relationships/slide" Target="slides/slide24.xml"/><Relationship Id="rId35" Type="http://schemas.openxmlformats.org/officeDocument/2006/relationships/slide" Target="slides/slide27.xml"/><Relationship Id="rId34" Type="http://schemas.openxmlformats.org/officeDocument/2006/relationships/slide" Target="slides/slide26.xml"/><Relationship Id="rId37" Type="http://schemas.openxmlformats.org/officeDocument/2006/relationships/slide" Target="slides/slide29.xml"/><Relationship Id="rId36" Type="http://schemas.openxmlformats.org/officeDocument/2006/relationships/slide" Target="slides/slide28.xml"/><Relationship Id="rId39" Type="http://schemas.openxmlformats.org/officeDocument/2006/relationships/font" Target="fonts/ProximaNova-regular.fntdata"/><Relationship Id="rId38" Type="http://schemas.openxmlformats.org/officeDocument/2006/relationships/slide" Target="slides/slide30.xml"/><Relationship Id="rId20" Type="http://schemas.openxmlformats.org/officeDocument/2006/relationships/slide" Target="slides/slide12.xml"/><Relationship Id="rId22" Type="http://schemas.openxmlformats.org/officeDocument/2006/relationships/slide" Target="slides/slide14.xml"/><Relationship Id="rId21" Type="http://schemas.openxmlformats.org/officeDocument/2006/relationships/slide" Target="slides/slide13.xml"/><Relationship Id="rId24" Type="http://schemas.openxmlformats.org/officeDocument/2006/relationships/slide" Target="slides/slide16.xml"/><Relationship Id="rId23" Type="http://schemas.openxmlformats.org/officeDocument/2006/relationships/slide" Target="slides/slide15.xml"/><Relationship Id="rId26" Type="http://schemas.openxmlformats.org/officeDocument/2006/relationships/slide" Target="slides/slide18.xml"/><Relationship Id="rId25" Type="http://schemas.openxmlformats.org/officeDocument/2006/relationships/slide" Target="slides/slide17.xml"/><Relationship Id="rId28" Type="http://schemas.openxmlformats.org/officeDocument/2006/relationships/slide" Target="slides/slide20.xml"/><Relationship Id="rId27" Type="http://schemas.openxmlformats.org/officeDocument/2006/relationships/slide" Target="slides/slide19.xml"/><Relationship Id="rId29" Type="http://schemas.openxmlformats.org/officeDocument/2006/relationships/slide" Target="slides/slide21.xml"/><Relationship Id="rId11" Type="http://schemas.openxmlformats.org/officeDocument/2006/relationships/slide" Target="slides/slide3.xml"/><Relationship Id="rId10" Type="http://schemas.openxmlformats.org/officeDocument/2006/relationships/slide" Target="slides/slide2.xml"/><Relationship Id="rId13" Type="http://schemas.openxmlformats.org/officeDocument/2006/relationships/slide" Target="slides/slide5.xml"/><Relationship Id="rId12" Type="http://schemas.openxmlformats.org/officeDocument/2006/relationships/slide" Target="slides/slide4.xml"/><Relationship Id="rId15" Type="http://schemas.openxmlformats.org/officeDocument/2006/relationships/slide" Target="slides/slide7.xml"/><Relationship Id="rId14" Type="http://schemas.openxmlformats.org/officeDocument/2006/relationships/slide" Target="slides/slide6.xml"/><Relationship Id="rId17" Type="http://schemas.openxmlformats.org/officeDocument/2006/relationships/slide" Target="slides/slide9.xml"/><Relationship Id="rId16" Type="http://schemas.openxmlformats.org/officeDocument/2006/relationships/slide" Target="slides/slide8.xml"/><Relationship Id="rId19" Type="http://schemas.openxmlformats.org/officeDocument/2006/relationships/slide" Target="slides/slide11.xml"/><Relationship Id="rId18" Type="http://schemas.openxmlformats.org/officeDocument/2006/relationships/slide" Target="slides/slide10.xml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1.xml"/><Relationship Id="rId5" Type="http://schemas.openxmlformats.org/officeDocument/2006/relationships/slideMaster" Target="slideMasters/slideMaster3.xml"/><Relationship Id="rId6" Type="http://schemas.openxmlformats.org/officeDocument/2006/relationships/slideMaster" Target="slideMasters/slideMaster4.xml"/><Relationship Id="rId7" Type="http://schemas.openxmlformats.org/officeDocument/2006/relationships/slideMaster" Target="slideMasters/slideMaster5.xml"/><Relationship Id="rId8" Type="http://schemas.openxmlformats.org/officeDocument/2006/relationships/notesMaster" Target="notesMasters/notesMaster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68" name="Shape 1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9" name="Shape 176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0" name="Shape 17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42" name="Shape 1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3" name="Shape 194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4" name="Shape 194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65" name="Shape 1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" name="Shape 196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7" name="Shape 19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Shape 197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7" name="Shape 19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82" name="Shape 1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3" name="Shape 198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4" name="Shape 19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99" name="Shape 1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0" name="Shape 20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1" name="Shape 20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05" name="Shape 2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6" name="Shape 200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7" name="Shape 200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Shape 201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4" name="Shape 201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Shape 20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1" name="Shape 20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26" name="Shape 2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" name="Shape 202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8" name="Shape 202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Shape 203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5" name="Shape 203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75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6" name="Shape 177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7" name="Shape 17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40" name="Shape 2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1" name="Shape 204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2" name="Shape 204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47" name="Shape 2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" name="Shape 204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9" name="Shape 204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53" name="Shape 2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4" name="Shape 205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5" name="Shape 205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59" name="Shape 2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0" name="Shape 20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1" name="Shape 20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00" name="Shape 2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1" name="Shape 210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2" name="Shape 21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06" name="Shape 2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7" name="Shape 210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8" name="Shape 21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14" name="Shape 2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5" name="Shape 21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6" name="Shape 21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20" name="Shape 2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1" name="Shape 212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2" name="Shape 212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9" name="Shape 2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0" name="Shape 22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1" name="Shape 22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55" name="Shape 2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6" name="Shape 225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7" name="Shape 22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2" name="Shape 1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3" name="Shape 178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4" name="Shape 17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60" name="Shape 2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1" name="Shape 226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2" name="Shape 226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8" name="Shape 1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9" name="Shape 178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0" name="Shape 179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94" name="Shape 1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5" name="Shape 17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6" name="Shape 17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00" name="Shape 1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1" name="Shape 1801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02" name="Shape 1802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200" u="none" cap="none" strike="noStrike"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200" u="none" cap="none" strike="noStrike">
                <a:latin typeface="Avenir"/>
                <a:ea typeface="Avenir"/>
                <a:cs typeface="Avenir"/>
                <a:sym typeface="Avenir"/>
              </a:rPr>
              <a:t>By making the first task on any software effort “delivery” - deploy the code somewhere, even if it doesn’t do anything.</a:t>
            </a:r>
            <a:endParaRPr b="0" i="0" sz="11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200" u="none" cap="none" strike="noStrike"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200" u="none" cap="none" strike="noStrike">
                <a:latin typeface="Avenir"/>
                <a:ea typeface="Avenir"/>
                <a:cs typeface="Avenir"/>
                <a:sym typeface="Avenir"/>
              </a:rPr>
              <a:t>And then keep doing that every time you change anything…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23" name="Shape 1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4" name="Shape 182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25" name="Shape 1825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200" u="none" cap="none" strike="noStrike"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200" u="none" cap="none" strike="noStrike">
                <a:latin typeface="Avenir"/>
                <a:ea typeface="Avenir"/>
                <a:cs typeface="Avenir"/>
                <a:sym typeface="Avenir"/>
              </a:rPr>
              <a:t>By making the first task on any software effort “delivery” - deploy the code somewhere, even if it doesn’t do anything.</a:t>
            </a:r>
            <a:endParaRPr b="0" i="0" sz="11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200" u="none" cap="none" strike="noStrike"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200" u="none" cap="none" strike="noStrike">
                <a:latin typeface="Avenir"/>
                <a:ea typeface="Avenir"/>
                <a:cs typeface="Avenir"/>
                <a:sym typeface="Avenir"/>
              </a:rPr>
              <a:t>And then keep doing that every time you change anything…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62" name="Shape 1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" name="Shape 186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4" name="Shape 18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00" name="Shape 1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1" name="Shape 190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2" name="Shape 19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0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10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10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0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10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/Relationships>
</file>

<file path=ppt/slideLayouts/_rels/slideLayout10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/Relationships>
</file>

<file path=ppt/slideLayouts/_rels/slideLayout10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Relationship Id="rId3" Type="http://schemas.openxmlformats.org/officeDocument/2006/relationships/image" Target="../media/image3.png"/></Relationships>
</file>

<file path=ppt/slideLayouts/_rels/slideLayout10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1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1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/Relationships>
</file>

<file path=ppt/slideLayouts/_rels/slideLayout1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1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1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2.png"/></Relationships>
</file>

<file path=ppt/slideLayouts/_rels/slideLayout1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Relationship Id="rId3" Type="http://schemas.openxmlformats.org/officeDocument/2006/relationships/image" Target="../media/image3.png"/></Relationships>
</file>

<file path=ppt/slideLayouts/_rels/slideLayout1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/Relationships>
</file>

<file path=ppt/slideLayouts/_rels/slideLayout1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1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/Relationships>
</file>

<file path=ppt/slideLayouts/_rels/slideLayout1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1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1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1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1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1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/Relationships>
</file>

<file path=ppt/slideLayouts/_rels/slideLayout1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/Relationships>
</file>

<file path=ppt/slideLayouts/_rels/slideLayout1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/Relationships>
</file>

<file path=ppt/slideLayouts/_rels/slideLayout1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/Relationships>
</file>

<file path=ppt/slideLayouts/_rels/slideLayout1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Relationship Id="rId3" Type="http://schemas.openxmlformats.org/officeDocument/2006/relationships/image" Target="../media/image3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/Relationships>
</file>

<file path=ppt/slideLayouts/_rels/slideLayout1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1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1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1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/Relationships>
</file>

<file path=ppt/slideLayouts/_rels/slideLayout1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1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Relationship Id="rId3" Type="http://schemas.openxmlformats.org/officeDocument/2006/relationships/image" Target="../media/image3.png"/></Relationships>
</file>

<file path=ppt/slideLayouts/_rels/slideLayout1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/Relationships>
</file>

<file path=ppt/slideLayouts/_rels/slideLayout1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/Relationships>
</file>

<file path=ppt/slideLayouts/_rels/slideLayout1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1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1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/Relationships>
</file>

<file path=ppt/slideLayouts/_rels/slideLayout1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1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20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20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20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20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20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/Relationships>
</file>

<file path=ppt/slideLayouts/_rels/slideLayout20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/Relationships>
</file>

<file path=ppt/slideLayouts/_rels/slideLayout20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Relationship Id="rId3" Type="http://schemas.openxmlformats.org/officeDocument/2006/relationships/image" Target="../media/image3.png"/></Relationships>
</file>

<file path=ppt/slideLayouts/_rels/slideLayout20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2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2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2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/Relationships>
</file>

<file path=ppt/slideLayouts/_rels/slideLayout2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2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2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2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2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Relationship Id="rId3" Type="http://schemas.openxmlformats.org/officeDocument/2006/relationships/image" Target="../media/image3.png"/></Relationships>
</file>

<file path=ppt/slideLayouts/_rels/slideLayout2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/Relationships>
</file>

<file path=ppt/slideLayouts/_rels/slideLayout2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2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2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2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2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/Relationships>
</file>

<file path=ppt/slideLayouts/_rels/slideLayout2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Layouts/_rels/slideLayout2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2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2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2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2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2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/Relationships>
</file>

<file path=ppt/slideLayouts/_rels/slideLayout2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/Relationships>
</file>

<file path=ppt/slideLayouts/_rels/slideLayout2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/Relationships>
</file>

<file path=ppt/slideLayouts/_rels/slideLayout2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Relationship Id="rId3" Type="http://schemas.openxmlformats.org/officeDocument/2006/relationships/image" Target="../media/image3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/Relationships>
</file>

<file path=ppt/slideLayouts/_rels/slideLayout2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/Relationships>
</file>

<file path=ppt/slideLayouts/_rels/slideLayout2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2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2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2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/Relationships>
</file>

<file path=ppt/slideLayouts/_rels/slideLayout2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/Relationships>
</file>

<file path=ppt/slideLayouts/_rels/slideLayout2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2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2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2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2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2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2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2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9.png"/><Relationship Id="rId3" Type="http://schemas.openxmlformats.org/officeDocument/2006/relationships/image" Target="../media/image3.png"/></Relationships>
</file>

<file path=ppt/slideLayouts/_rels/slideLayout2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2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2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2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2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2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2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2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2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2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2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2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2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2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7.png"/><Relationship Id="rId3" Type="http://schemas.openxmlformats.org/officeDocument/2006/relationships/image" Target="../media/image3.png"/></Relationships>
</file>

<file path=ppt/slideLayouts/_rels/slideLayout29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0.png"/></Relationships>
</file>

<file path=ppt/slideLayouts/_rels/slideLayout29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9.png"/></Relationships>
</file>

<file path=ppt/slideLayouts/_rels/slideLayout29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6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/Relationships>
</file>

<file path=ppt/slideLayouts/_rels/slideLayout30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45.png"/><Relationship Id="rId3" Type="http://schemas.openxmlformats.org/officeDocument/2006/relationships/image" Target="../media/image16.png"/></Relationships>
</file>

<file path=ppt/slideLayouts/_rels/slideLayout30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9.png"/></Relationships>
</file>

<file path=ppt/slideLayouts/_rels/slideLayout30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9.png"/></Relationships>
</file>

<file path=ppt/slideLayouts/_rels/slideLayout30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9.png"/></Relationships>
</file>

<file path=ppt/slideLayouts/_rels/slideLayout30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9.png"/></Relationships>
</file>

<file path=ppt/slideLayouts/_rels/slideLayout30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0.png"/></Relationships>
</file>

<file path=ppt/slideLayouts/_rels/slideLayout30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9.png"/></Relationships>
</file>

<file path=ppt/slideLayouts/_rels/slideLayout30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0.png"/></Relationships>
</file>

<file path=ppt/slideLayouts/_rels/slideLayout30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9.png"/></Relationships>
</file>

<file path=ppt/slideLayouts/_rels/slideLayout30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0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3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9.png"/></Relationships>
</file>

<file path=ppt/slideLayouts/_rels/slideLayout3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0.png"/></Relationships>
</file>

<file path=ppt/slideLayouts/_rels/slideLayout3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9.png"/></Relationships>
</file>

<file path=ppt/slideLayouts/_rels/slideLayout3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0.png"/></Relationships>
</file>

<file path=ppt/slideLayouts/_rels/slideLayout3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5.png"/><Relationship Id="rId3" Type="http://schemas.openxmlformats.org/officeDocument/2006/relationships/image" Target="../media/image9.png"/></Relationships>
</file>

<file path=ppt/slideLayouts/_rels/slideLayout3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6.png"/><Relationship Id="rId3" Type="http://schemas.openxmlformats.org/officeDocument/2006/relationships/image" Target="../media/image11.png"/></Relationships>
</file>

<file path=ppt/slideLayouts/_rels/slideLayout3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44.png"/></Relationships>
</file>

<file path=ppt/slideLayouts/_rels/slideLayout3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4.png"/></Relationships>
</file>

<file path=ppt/slideLayouts/_rels/slideLayout3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2.png"/></Relationships>
</file>

<file path=ppt/slideLayouts/_rels/slideLayout3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3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3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43.png"/><Relationship Id="rId3" Type="http://schemas.openxmlformats.org/officeDocument/2006/relationships/image" Target="../media/image13.png"/></Relationships>
</file>

<file path=ppt/slideLayouts/_rels/slideLayout3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43.png"/></Relationships>
</file>

<file path=ppt/slideLayouts/_rels/slideLayout3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2.png"/></Relationships>
</file>

<file path=ppt/slideLayouts/_rels/slideLayout3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2.png"/></Relationships>
</file>

<file path=ppt/slideLayouts/_rels/slideLayout3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2.png"/></Relationships>
</file>

<file path=ppt/slideLayouts/_rels/slideLayout3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2.png"/></Relationships>
</file>

<file path=ppt/slideLayouts/_rels/slideLayout3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4.png"/></Relationships>
</file>

<file path=ppt/slideLayouts/_rels/slideLayout3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2.png"/></Relationships>
</file>

<file path=ppt/slideLayouts/_rels/slideLayout3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4.png"/></Relationships>
</file>

<file path=ppt/slideLayouts/_rels/slideLayout3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2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/Relationships>
</file>

<file path=ppt/slideLayouts/_rels/slideLayout3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4.png"/></Relationships>
</file>

<file path=ppt/slideLayouts/_rels/slideLayout3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2.png"/></Relationships>
</file>

<file path=ppt/slideLayouts/_rels/slideLayout3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4.png"/></Relationships>
</file>

<file path=ppt/slideLayouts/_rels/slideLayout3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2.png"/></Relationships>
</file>

<file path=ppt/slideLayouts/_rels/slideLayout3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4.png"/></Relationships>
</file>

<file path=ppt/slideLayouts/_rels/slideLayout3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8.png"/><Relationship Id="rId3" Type="http://schemas.openxmlformats.org/officeDocument/2006/relationships/image" Target="../media/image12.png"/></Relationships>
</file>

<file path=ppt/slideLayouts/_rels/slideLayout3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37.png"/><Relationship Id="rId3" Type="http://schemas.openxmlformats.org/officeDocument/2006/relationships/image" Target="../media/image20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Relationship Id="rId3" Type="http://schemas.openxmlformats.org/officeDocument/2006/relationships/image" Target="../media/image3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Relationship Id="rId3" Type="http://schemas.openxmlformats.org/officeDocument/2006/relationships/image" Target="../media/image3.pn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Relationship Id="rId3" Type="http://schemas.openxmlformats.org/officeDocument/2006/relationships/image" Target="../media/image3.png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/Relationships>
</file>

<file path=ppt/slideLayouts/_rels/slideLayout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0 – Title">
  <p:cSld name="Divider">
    <p:bg>
      <p:bgPr>
        <a:solidFill>
          <a:schemeClr val="lt2"/>
        </a:solidFill>
      </p:bgPr>
    </p:bg>
    <p:spTree>
      <p:nvGrpSpPr>
        <p:cNvPr id="6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G_0276.jpg" id="7" name="Shape 7"/>
          <p:cNvPicPr preferRelativeResize="0"/>
          <p:nvPr/>
        </p:nvPicPr>
        <p:blipFill rotWithShape="1">
          <a:blip r:embed="rId2">
            <a:alphaModFix/>
          </a:blip>
          <a:srcRect b="8284" l="-1871" r="9671" t="8284"/>
          <a:stretch/>
        </p:blipFill>
        <p:spPr>
          <a:xfrm>
            <a:off x="614426" y="0"/>
            <a:ext cx="85296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Shape 8"/>
          <p:cNvSpPr/>
          <p:nvPr/>
        </p:nvSpPr>
        <p:spPr>
          <a:xfrm>
            <a:off x="0" y="-25"/>
            <a:ext cx="9144000" cy="5143500"/>
          </a:xfrm>
          <a:prstGeom prst="rect">
            <a:avLst/>
          </a:prstGeom>
          <a:gradFill>
            <a:gsLst>
              <a:gs pos="0">
                <a:srgbClr val="1AB9A5"/>
              </a:gs>
              <a:gs pos="10000">
                <a:srgbClr val="1AB9A5"/>
              </a:gs>
              <a:gs pos="100000">
                <a:srgbClr val="1AB9A5">
                  <a:alpha val="74509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A9DBD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" name="Shape 9"/>
          <p:cNvCxnSpPr/>
          <p:nvPr/>
        </p:nvCxnSpPr>
        <p:spPr>
          <a:xfrm>
            <a:off x="633275" y="3110100"/>
            <a:ext cx="738900" cy="0"/>
          </a:xfrm>
          <a:prstGeom prst="straightConnector1">
            <a:avLst/>
          </a:prstGeom>
          <a:noFill/>
          <a:ln cap="flat" cmpd="sng" w="381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" name="Shape 10"/>
          <p:cNvSpPr txBox="1"/>
          <p:nvPr>
            <p:ph type="title"/>
          </p:nvPr>
        </p:nvSpPr>
        <p:spPr>
          <a:xfrm>
            <a:off x="523203" y="1737025"/>
            <a:ext cx="6158400" cy="119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4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" name="Shape 11"/>
          <p:cNvSpPr txBox="1"/>
          <p:nvPr/>
        </p:nvSpPr>
        <p:spPr>
          <a:xfrm>
            <a:off x="5133546" y="4782050"/>
            <a:ext cx="3926100" cy="1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© Copyright 2018 Pivotal Software, Inc. All rights Reserved. Version 1.0</a:t>
            </a:r>
            <a:endParaRPr sz="6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12" name="Shape 12"/>
          <p:cNvGrpSpPr/>
          <p:nvPr/>
        </p:nvGrpSpPr>
        <p:grpSpPr>
          <a:xfrm>
            <a:off x="634507" y="819388"/>
            <a:ext cx="1337013" cy="313170"/>
            <a:chOff x="1841475" y="2392725"/>
            <a:chExt cx="3928925" cy="920275"/>
          </a:xfrm>
        </p:grpSpPr>
        <p:sp>
          <p:nvSpPr>
            <p:cNvPr id="13" name="Shape 13"/>
            <p:cNvSpPr/>
            <p:nvPr/>
          </p:nvSpPr>
          <p:spPr>
            <a:xfrm>
              <a:off x="2574175" y="2392725"/>
              <a:ext cx="139950" cy="905175"/>
            </a:xfrm>
            <a:custGeom>
              <a:pathLst>
                <a:path extrusionOk="0" h="36207" w="5598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Shape 14"/>
            <p:cNvSpPr/>
            <p:nvPr/>
          </p:nvSpPr>
          <p:spPr>
            <a:xfrm>
              <a:off x="2816875" y="2626700"/>
              <a:ext cx="703700" cy="686300"/>
            </a:xfrm>
            <a:custGeom>
              <a:pathLst>
                <a:path extrusionOk="0" h="27452" w="28148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Shape 15"/>
            <p:cNvSpPr/>
            <p:nvPr/>
          </p:nvSpPr>
          <p:spPr>
            <a:xfrm>
              <a:off x="3557125" y="2626700"/>
              <a:ext cx="614900" cy="685700"/>
            </a:xfrm>
            <a:custGeom>
              <a:pathLst>
                <a:path extrusionOk="0" h="27428" w="24596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Shape 16"/>
            <p:cNvSpPr/>
            <p:nvPr/>
          </p:nvSpPr>
          <p:spPr>
            <a:xfrm>
              <a:off x="4732275" y="2617400"/>
              <a:ext cx="582350" cy="679925"/>
            </a:xfrm>
            <a:custGeom>
              <a:pathLst>
                <a:path extrusionOk="0" h="27197" w="23294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Shape 17"/>
            <p:cNvSpPr/>
            <p:nvPr/>
          </p:nvSpPr>
          <p:spPr>
            <a:xfrm>
              <a:off x="5448725" y="2392725"/>
              <a:ext cx="139950" cy="905175"/>
            </a:xfrm>
            <a:custGeom>
              <a:pathLst>
                <a:path extrusionOk="0" h="36207" w="5598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Shape 18"/>
            <p:cNvSpPr/>
            <p:nvPr/>
          </p:nvSpPr>
          <p:spPr>
            <a:xfrm>
              <a:off x="1841475" y="2392725"/>
              <a:ext cx="617775" cy="904600"/>
            </a:xfrm>
            <a:custGeom>
              <a:pathLst>
                <a:path extrusionOk="0" h="36184" w="24711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Shape 19"/>
            <p:cNvSpPr/>
            <p:nvPr/>
          </p:nvSpPr>
          <p:spPr>
            <a:xfrm>
              <a:off x="4278825" y="2482125"/>
              <a:ext cx="369275" cy="814025"/>
            </a:xfrm>
            <a:custGeom>
              <a:pathLst>
                <a:path extrusionOk="0" h="32561" w="14771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Shape 20"/>
            <p:cNvSpPr/>
            <p:nvPr/>
          </p:nvSpPr>
          <p:spPr>
            <a:xfrm>
              <a:off x="5652525" y="3180600"/>
              <a:ext cx="117875" cy="117300"/>
            </a:xfrm>
            <a:custGeom>
              <a:pathLst>
                <a:path extrusionOk="0" h="4692" w="4715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Shape 21"/>
          <p:cNvSpPr txBox="1"/>
          <p:nvPr>
            <p:ph idx="1" type="subTitle"/>
          </p:nvPr>
        </p:nvSpPr>
        <p:spPr>
          <a:xfrm>
            <a:off x="523200" y="3306700"/>
            <a:ext cx="4173600" cy="14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 – Split">
  <p:cSld name="CUSTOM_8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9" name="Shape 119"/>
          <p:cNvCxnSpPr/>
          <p:nvPr/>
        </p:nvCxnSpPr>
        <p:spPr>
          <a:xfrm>
            <a:off x="4572000" y="-214525"/>
            <a:ext cx="0" cy="1197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20" name="Shape 120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121" name="Shape 121"/>
            <p:cNvSpPr/>
            <p:nvPr/>
          </p:nvSpPr>
          <p:spPr>
            <a:xfrm>
              <a:off x="2574175" y="2392725"/>
              <a:ext cx="139950" cy="905175"/>
            </a:xfrm>
            <a:custGeom>
              <a:pathLst>
                <a:path extrusionOk="0" h="36207" w="5598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Shape 122"/>
            <p:cNvSpPr/>
            <p:nvPr/>
          </p:nvSpPr>
          <p:spPr>
            <a:xfrm>
              <a:off x="2816875" y="2626700"/>
              <a:ext cx="703700" cy="686300"/>
            </a:xfrm>
            <a:custGeom>
              <a:pathLst>
                <a:path extrusionOk="0" h="27452" w="28148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Shape 123"/>
            <p:cNvSpPr/>
            <p:nvPr/>
          </p:nvSpPr>
          <p:spPr>
            <a:xfrm>
              <a:off x="3557125" y="2626700"/>
              <a:ext cx="614900" cy="685700"/>
            </a:xfrm>
            <a:custGeom>
              <a:pathLst>
                <a:path extrusionOk="0" h="27428" w="24596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Shape 124"/>
            <p:cNvSpPr/>
            <p:nvPr/>
          </p:nvSpPr>
          <p:spPr>
            <a:xfrm>
              <a:off x="4732275" y="2617400"/>
              <a:ext cx="582350" cy="679925"/>
            </a:xfrm>
            <a:custGeom>
              <a:pathLst>
                <a:path extrusionOk="0" h="27197" w="23294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Shape 125"/>
            <p:cNvSpPr/>
            <p:nvPr/>
          </p:nvSpPr>
          <p:spPr>
            <a:xfrm>
              <a:off x="5448725" y="2392725"/>
              <a:ext cx="139950" cy="905175"/>
            </a:xfrm>
            <a:custGeom>
              <a:pathLst>
                <a:path extrusionOk="0" h="36207" w="5598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Shape 126"/>
            <p:cNvSpPr/>
            <p:nvPr/>
          </p:nvSpPr>
          <p:spPr>
            <a:xfrm>
              <a:off x="1841475" y="2392725"/>
              <a:ext cx="617775" cy="904600"/>
            </a:xfrm>
            <a:custGeom>
              <a:pathLst>
                <a:path extrusionOk="0" h="36184" w="24711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Shape 127"/>
            <p:cNvSpPr/>
            <p:nvPr/>
          </p:nvSpPr>
          <p:spPr>
            <a:xfrm>
              <a:off x="4278825" y="2482125"/>
              <a:ext cx="369275" cy="814025"/>
            </a:xfrm>
            <a:custGeom>
              <a:pathLst>
                <a:path extrusionOk="0" h="32561" w="14771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Shape 128"/>
            <p:cNvSpPr/>
            <p:nvPr/>
          </p:nvSpPr>
          <p:spPr>
            <a:xfrm>
              <a:off x="5652525" y="3180600"/>
              <a:ext cx="117875" cy="117300"/>
            </a:xfrm>
            <a:custGeom>
              <a:pathLst>
                <a:path extrusionOk="0" h="4692" w="4715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9" name="Shape 129"/>
          <p:cNvSpPr txBox="1"/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5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30" name="Shape 130"/>
          <p:cNvCxnSpPr/>
          <p:nvPr/>
        </p:nvCxnSpPr>
        <p:spPr>
          <a:xfrm rot="10800000">
            <a:off x="4572000" y="905700"/>
            <a:ext cx="0" cy="3764400"/>
          </a:xfrm>
          <a:prstGeom prst="straightConnector1">
            <a:avLst/>
          </a:prstGeom>
          <a:noFill/>
          <a:ln cap="flat" cmpd="sng" w="19050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1" name="Shape 131"/>
          <p:cNvSpPr txBox="1"/>
          <p:nvPr>
            <p:ph idx="1" type="body"/>
          </p:nvPr>
        </p:nvSpPr>
        <p:spPr>
          <a:xfrm>
            <a:off x="192475" y="900400"/>
            <a:ext cx="4112100" cy="3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●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1150" lvl="1" marL="9144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○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1150" lvl="2" marL="13716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■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1150" lvl="3" marL="18288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●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1150" lvl="4" marL="22860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○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1150" lvl="5" marL="27432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■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1150" lvl="6" marL="32004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●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1150" lvl="7" marL="36576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○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1150" lvl="8" marL="4114800" rt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300"/>
              <a:buFont typeface="Proxima Nova"/>
              <a:buChar char="■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32" name="Shape 132"/>
          <p:cNvSpPr txBox="1"/>
          <p:nvPr>
            <p:ph idx="2" type="body"/>
          </p:nvPr>
        </p:nvSpPr>
        <p:spPr>
          <a:xfrm>
            <a:off x="4750000" y="900400"/>
            <a:ext cx="4112100" cy="3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●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1150" lvl="1" marL="9144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○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1150" lvl="2" marL="13716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■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1150" lvl="3" marL="18288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●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1150" lvl="4" marL="22860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○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1150" lvl="5" marL="27432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■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1150" lvl="6" marL="32004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●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1150" lvl="7" marL="36576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○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1150" lvl="8" marL="4114800" rt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300"/>
              <a:buFont typeface="Proxima Nova"/>
              <a:buChar char="■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ntro">
  <p:cSld name="Intro 3"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Shape 651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rgbClr val="1AB9A5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Shape 313" id="652" name="Shape 652"/>
          <p:cNvPicPr preferRelativeResize="0"/>
          <p:nvPr/>
        </p:nvPicPr>
        <p:blipFill rotWithShape="1">
          <a:blip r:embed="rId2">
            <a:alphaModFix/>
          </a:blip>
          <a:srcRect b="6369" l="10376" r="10597" t="14302"/>
          <a:stretch/>
        </p:blipFill>
        <p:spPr>
          <a:xfrm>
            <a:off x="0" y="4793222"/>
            <a:ext cx="891600" cy="350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53" name="Shape 653"/>
          <p:cNvCxnSpPr/>
          <p:nvPr/>
        </p:nvCxnSpPr>
        <p:spPr>
          <a:xfrm>
            <a:off x="301142" y="2126469"/>
            <a:ext cx="738900" cy="0"/>
          </a:xfrm>
          <a:prstGeom prst="straightConnector1">
            <a:avLst/>
          </a:prstGeom>
          <a:noFill/>
          <a:ln cap="flat" cmpd="sng" w="38100">
            <a:solidFill>
              <a:srgbClr val="00253E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54" name="Shape 654"/>
          <p:cNvSpPr txBox="1"/>
          <p:nvPr>
            <p:ph type="title"/>
          </p:nvPr>
        </p:nvSpPr>
        <p:spPr>
          <a:xfrm>
            <a:off x="220475" y="449002"/>
            <a:ext cx="2751300" cy="157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53E"/>
              </a:buClr>
              <a:buSzPts val="1400"/>
              <a:buFont typeface="Proxima Nova"/>
              <a:buNone/>
              <a:defRPr b="1" i="0" sz="2500" u="none" cap="none" strike="noStrike">
                <a:solidFill>
                  <a:srgbClr val="0025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655" name="Shape 655"/>
          <p:cNvCxnSpPr/>
          <p:nvPr/>
        </p:nvCxnSpPr>
        <p:spPr>
          <a:xfrm>
            <a:off x="3040955" y="-214527"/>
            <a:ext cx="0" cy="1197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56" name="Shape 656"/>
          <p:cNvSpPr txBox="1"/>
          <p:nvPr>
            <p:ph idx="12" type="sldNum"/>
          </p:nvPr>
        </p:nvSpPr>
        <p:spPr>
          <a:xfrm>
            <a:off x="6216436" y="460808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ody w/ Support">
  <p:cSld name="Body w/ Support 3"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 319" id="658" name="Shape 6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0" y="4772093"/>
            <a:ext cx="897000" cy="371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59" name="Shape 659"/>
          <p:cNvCxnSpPr/>
          <p:nvPr/>
        </p:nvCxnSpPr>
        <p:spPr>
          <a:xfrm rot="10800000">
            <a:off x="6098538" y="925301"/>
            <a:ext cx="0" cy="3807600"/>
          </a:xfrm>
          <a:prstGeom prst="straightConnector1">
            <a:avLst/>
          </a:prstGeom>
          <a:noFill/>
          <a:ln cap="flat" cmpd="sng" w="19050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60" name="Shape 660"/>
          <p:cNvCxnSpPr/>
          <p:nvPr/>
        </p:nvCxnSpPr>
        <p:spPr>
          <a:xfrm>
            <a:off x="6096000" y="-214527"/>
            <a:ext cx="0" cy="1197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61" name="Shape 661"/>
          <p:cNvSpPr txBox="1"/>
          <p:nvPr>
            <p:ph type="title"/>
          </p:nvPr>
        </p:nvSpPr>
        <p:spPr>
          <a:xfrm>
            <a:off x="253550" y="151272"/>
            <a:ext cx="8663100" cy="5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53E"/>
              </a:buClr>
              <a:buSzPts val="1400"/>
              <a:buFont typeface="Proxima Nova"/>
              <a:buNone/>
              <a:defRPr b="1" i="0" sz="2500" u="none" cap="none" strike="noStrike">
                <a:solidFill>
                  <a:srgbClr val="0025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62" name="Shape 662"/>
          <p:cNvSpPr txBox="1"/>
          <p:nvPr>
            <p:ph idx="12" type="sldNum"/>
          </p:nvPr>
        </p:nvSpPr>
        <p:spPr>
          <a:xfrm>
            <a:off x="6216436" y="460808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ody w/ Image">
  <p:cSld name="Body w/ Image 3"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Shape 664"/>
          <p:cNvSpPr/>
          <p:nvPr/>
        </p:nvSpPr>
        <p:spPr>
          <a:xfrm>
            <a:off x="6096000" y="0"/>
            <a:ext cx="3048000" cy="51435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5" name="Shape 665"/>
          <p:cNvSpPr txBox="1"/>
          <p:nvPr/>
        </p:nvSpPr>
        <p:spPr>
          <a:xfrm>
            <a:off x="6096000" y="2114150"/>
            <a:ext cx="3048000" cy="3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Font typeface="Permanent Marker"/>
              <a:buNone/>
            </a:pPr>
            <a:r>
              <a:rPr b="1" i="0" lang="en" sz="1800" u="none" cap="none" strike="noStrike">
                <a:solidFill>
                  <a:srgbClr val="999999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Cover with Image</a:t>
            </a:r>
            <a:endParaRPr/>
          </a:p>
        </p:txBody>
      </p:sp>
      <p:pic>
        <p:nvPicPr>
          <p:cNvPr descr="Shape 327" id="666" name="Shape 66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0" y="4772093"/>
            <a:ext cx="897000" cy="371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67" name="Shape 667"/>
          <p:cNvCxnSpPr/>
          <p:nvPr/>
        </p:nvCxnSpPr>
        <p:spPr>
          <a:xfrm>
            <a:off x="6088031" y="-214527"/>
            <a:ext cx="0" cy="1197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68" name="Shape 668"/>
          <p:cNvSpPr txBox="1"/>
          <p:nvPr>
            <p:ph type="title"/>
          </p:nvPr>
        </p:nvSpPr>
        <p:spPr>
          <a:xfrm>
            <a:off x="253550" y="151272"/>
            <a:ext cx="5842500" cy="5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53E"/>
              </a:buClr>
              <a:buSzPts val="1400"/>
              <a:buFont typeface="Proxima Nova"/>
              <a:buNone/>
              <a:defRPr b="1" i="0" sz="2500" u="none" cap="none" strike="noStrike">
                <a:solidFill>
                  <a:srgbClr val="0025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69" name="Shape 669"/>
          <p:cNvSpPr txBox="1"/>
          <p:nvPr>
            <p:ph idx="12" type="sldNum"/>
          </p:nvPr>
        </p:nvSpPr>
        <p:spPr>
          <a:xfrm>
            <a:off x="6216436" y="460808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>
  <p:cSld name="Blank 15"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Shape 671"/>
          <p:cNvSpPr txBox="1"/>
          <p:nvPr>
            <p:ph idx="12" type="sldNum"/>
          </p:nvPr>
        </p:nvSpPr>
        <p:spPr>
          <a:xfrm>
            <a:off x="6216436" y="460808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ark Mode — TESTING">
  <p:cSld name="Dark Mode — TESTING 3">
    <p:bg>
      <p:bgPr>
        <a:solidFill>
          <a:srgbClr val="00253E"/>
        </a:solidFill>
      </p:bgPr>
    </p:bg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 334" id="673" name="Shape 673"/>
          <p:cNvPicPr preferRelativeResize="0"/>
          <p:nvPr/>
        </p:nvPicPr>
        <p:blipFill rotWithShape="1">
          <a:blip r:embed="rId2">
            <a:alphaModFix/>
          </a:blip>
          <a:srcRect b="6369" l="10376" r="10597" t="14302"/>
          <a:stretch/>
        </p:blipFill>
        <p:spPr>
          <a:xfrm>
            <a:off x="0" y="4793222"/>
            <a:ext cx="891600" cy="350400"/>
          </a:xfrm>
          <a:prstGeom prst="rect">
            <a:avLst/>
          </a:prstGeom>
          <a:noFill/>
          <a:ln>
            <a:noFill/>
          </a:ln>
        </p:spPr>
      </p:pic>
      <p:sp>
        <p:nvSpPr>
          <p:cNvPr id="674" name="Shape 674"/>
          <p:cNvSpPr txBox="1"/>
          <p:nvPr>
            <p:ph type="title"/>
          </p:nvPr>
        </p:nvSpPr>
        <p:spPr>
          <a:xfrm>
            <a:off x="668800" y="925122"/>
            <a:ext cx="7796700" cy="33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roxima Nova"/>
              <a:buNone/>
              <a:defRPr b="0" i="0" sz="25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75" name="Shape 675"/>
          <p:cNvSpPr txBox="1"/>
          <p:nvPr>
            <p:ph idx="12" type="sldNum"/>
          </p:nvPr>
        </p:nvSpPr>
        <p:spPr>
          <a:xfrm>
            <a:off x="6216436" y="460808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tatement">
  <p:cSld name="Statement 3"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Shape 67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95D4D1"/>
              </a:gs>
              <a:gs pos="100000">
                <a:srgbClr val="B7E2DF"/>
              </a:gs>
            </a:gsLst>
            <a:lin ang="16200038" scaled="0"/>
          </a:gradFill>
          <a:ln>
            <a:noFill/>
          </a:ln>
          <a:effectLst>
            <a:outerShdw blurRad="38100" rotWithShape="0" dir="5400000" dist="23000">
              <a:srgbClr val="000000">
                <a:alpha val="3412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8" name="Shape 678"/>
          <p:cNvSpPr txBox="1"/>
          <p:nvPr>
            <p:ph type="title"/>
          </p:nvPr>
        </p:nvSpPr>
        <p:spPr>
          <a:xfrm>
            <a:off x="668800" y="925122"/>
            <a:ext cx="7796700" cy="33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253E"/>
              </a:buClr>
              <a:buSzPts val="1400"/>
              <a:buFont typeface="Proxima Nova"/>
              <a:buNone/>
              <a:defRPr b="1" i="0" sz="3500" u="none" cap="none" strike="noStrike">
                <a:solidFill>
                  <a:srgbClr val="0025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Shape 340" id="679" name="Shape 67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0" y="4772093"/>
            <a:ext cx="897000" cy="371400"/>
          </a:xfrm>
          <a:prstGeom prst="rect">
            <a:avLst/>
          </a:prstGeom>
          <a:noFill/>
          <a:ln>
            <a:noFill/>
          </a:ln>
        </p:spPr>
      </p:pic>
      <p:sp>
        <p:nvSpPr>
          <p:cNvPr id="680" name="Shape 680"/>
          <p:cNvSpPr txBox="1"/>
          <p:nvPr>
            <p:ph idx="12" type="sldNum"/>
          </p:nvPr>
        </p:nvSpPr>
        <p:spPr>
          <a:xfrm>
            <a:off x="6216436" y="460808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6_Blank">
  <p:cSld name="16_Blank 6"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 343" id="682" name="Shape 68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72777" y="4855076"/>
            <a:ext cx="731400" cy="171300"/>
          </a:xfrm>
          <a:prstGeom prst="rect">
            <a:avLst/>
          </a:prstGeom>
          <a:noFill/>
          <a:ln>
            <a:noFill/>
          </a:ln>
        </p:spPr>
      </p:pic>
      <p:sp>
        <p:nvSpPr>
          <p:cNvPr id="683" name="Shape 683"/>
          <p:cNvSpPr/>
          <p:nvPr/>
        </p:nvSpPr>
        <p:spPr>
          <a:xfrm>
            <a:off x="114300" y="112012"/>
            <a:ext cx="8915400" cy="4919400"/>
          </a:xfrm>
          <a:prstGeom prst="rect">
            <a:avLst/>
          </a:prstGeom>
          <a:solidFill>
            <a:srgbClr val="22313C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Proxima Nova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84" name="Shape 684"/>
          <p:cNvSpPr txBox="1"/>
          <p:nvPr>
            <p:ph idx="12" type="sldNum"/>
          </p:nvPr>
        </p:nvSpPr>
        <p:spPr>
          <a:xfrm>
            <a:off x="6216436" y="460808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6_Blank">
  <p:cSld name="16_Blank 7"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 347" id="686" name="Shape 68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72777" y="4855076"/>
            <a:ext cx="731400" cy="171300"/>
          </a:xfrm>
          <a:prstGeom prst="rect">
            <a:avLst/>
          </a:prstGeom>
          <a:noFill/>
          <a:ln>
            <a:noFill/>
          </a:ln>
        </p:spPr>
      </p:pic>
      <p:sp>
        <p:nvSpPr>
          <p:cNvPr id="687" name="Shape 687"/>
          <p:cNvSpPr/>
          <p:nvPr/>
        </p:nvSpPr>
        <p:spPr>
          <a:xfrm>
            <a:off x="114300" y="112011"/>
            <a:ext cx="8915400" cy="4919400"/>
          </a:xfrm>
          <a:prstGeom prst="rect">
            <a:avLst/>
          </a:prstGeom>
          <a:solidFill>
            <a:srgbClr val="22313C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Proxima Nova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88" name="Shape 688"/>
          <p:cNvSpPr txBox="1"/>
          <p:nvPr>
            <p:ph idx="12" type="sldNum"/>
          </p:nvPr>
        </p:nvSpPr>
        <p:spPr>
          <a:xfrm>
            <a:off x="6216485" y="4608114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">
  <p:cSld name="Title 4">
    <p:bg>
      <p:bgPr>
        <a:solidFill>
          <a:srgbClr val="1AB9A5"/>
        </a:solidFill>
      </p:bgPr>
    </p:bg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 351" id="690" name="Shape 690"/>
          <p:cNvPicPr preferRelativeResize="0"/>
          <p:nvPr/>
        </p:nvPicPr>
        <p:blipFill rotWithShape="1">
          <a:blip r:embed="rId2">
            <a:alphaModFix/>
          </a:blip>
          <a:srcRect b="13799" l="0" r="8366" t="1905"/>
          <a:stretch/>
        </p:blipFill>
        <p:spPr>
          <a:xfrm>
            <a:off x="767534" y="-23"/>
            <a:ext cx="83766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Shape 691"/>
          <p:cNvSpPr/>
          <p:nvPr/>
        </p:nvSpPr>
        <p:spPr>
          <a:xfrm>
            <a:off x="0" y="-25"/>
            <a:ext cx="9144000" cy="5143500"/>
          </a:xfrm>
          <a:prstGeom prst="rect">
            <a:avLst/>
          </a:prstGeom>
          <a:gradFill>
            <a:gsLst>
              <a:gs pos="0">
                <a:srgbClr val="1AB9A5"/>
              </a:gs>
              <a:gs pos="10000">
                <a:srgbClr val="1AB9A5"/>
              </a:gs>
              <a:gs pos="100000">
                <a:srgbClr val="1AB9A5">
                  <a:alpha val="73333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9DBD6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A9DBD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Shape 353" id="692" name="Shape 6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4819" y="515477"/>
            <a:ext cx="2353800" cy="921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93" name="Shape 693"/>
          <p:cNvCxnSpPr/>
          <p:nvPr/>
        </p:nvCxnSpPr>
        <p:spPr>
          <a:xfrm>
            <a:off x="762343" y="3110100"/>
            <a:ext cx="738900" cy="0"/>
          </a:xfrm>
          <a:prstGeom prst="straightConnector1">
            <a:avLst/>
          </a:prstGeom>
          <a:noFill/>
          <a:ln cap="flat" cmpd="sng" w="38100">
            <a:solidFill>
              <a:srgbClr val="00253E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94" name="Shape 694"/>
          <p:cNvSpPr txBox="1"/>
          <p:nvPr>
            <p:ph type="title"/>
          </p:nvPr>
        </p:nvSpPr>
        <p:spPr>
          <a:xfrm>
            <a:off x="668791" y="1737010"/>
            <a:ext cx="5854800" cy="119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53E"/>
              </a:buClr>
              <a:buSzPts val="1400"/>
              <a:buFont typeface="Proxima Nova"/>
              <a:buNone/>
              <a:defRPr b="1" i="0" sz="3500" u="none" cap="none" strike="noStrike">
                <a:solidFill>
                  <a:srgbClr val="0025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95" name="Shape 695"/>
          <p:cNvSpPr txBox="1"/>
          <p:nvPr/>
        </p:nvSpPr>
        <p:spPr>
          <a:xfrm>
            <a:off x="6402854" y="4782060"/>
            <a:ext cx="2656800" cy="2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91375" spcFirstLastPara="1" rIns="91375" wrap="square" tIns="913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EDEA"/>
              </a:buClr>
              <a:buFont typeface="Proxima Nova"/>
              <a:buNone/>
            </a:pPr>
            <a:r>
              <a:rPr b="0" i="0" lang="en" sz="700" u="none" cap="none" strike="noStrike">
                <a:solidFill>
                  <a:srgbClr val="D5EDEA"/>
                </a:solidFill>
                <a:latin typeface="Proxima Nova"/>
                <a:ea typeface="Proxima Nova"/>
                <a:cs typeface="Proxima Nova"/>
                <a:sym typeface="Proxima Nova"/>
              </a:rPr>
              <a:t>© Copyright 2017 Pivotal Software, Inc. All rights Reserved.</a:t>
            </a:r>
            <a:endParaRPr/>
          </a:p>
        </p:txBody>
      </p:sp>
      <p:sp>
        <p:nvSpPr>
          <p:cNvPr id="696" name="Shape 696"/>
          <p:cNvSpPr txBox="1"/>
          <p:nvPr>
            <p:ph idx="12" type="sldNum"/>
          </p:nvPr>
        </p:nvSpPr>
        <p:spPr>
          <a:xfrm>
            <a:off x="6216485" y="4608114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>
  <p:cSld name="Blank 16"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 359" id="698" name="Shape 69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72777" y="4855076"/>
            <a:ext cx="731400" cy="171300"/>
          </a:xfrm>
          <a:prstGeom prst="rect">
            <a:avLst/>
          </a:prstGeom>
          <a:noFill/>
          <a:ln>
            <a:noFill/>
          </a:ln>
        </p:spPr>
      </p:pic>
      <p:sp>
        <p:nvSpPr>
          <p:cNvPr id="699" name="Shape 699"/>
          <p:cNvSpPr txBox="1"/>
          <p:nvPr>
            <p:ph idx="12" type="sldNum"/>
          </p:nvPr>
        </p:nvSpPr>
        <p:spPr>
          <a:xfrm>
            <a:off x="48247" y="4861462"/>
            <a:ext cx="231300" cy="2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rgbClr val="585858"/>
              </a:solidFill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 – Split w/ Image">
  <p:cSld name="CUSTOM_8_2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Cover w/ Image</a:t>
            </a:r>
            <a:endParaRPr sz="1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35" name="Shape 135"/>
          <p:cNvCxnSpPr/>
          <p:nvPr/>
        </p:nvCxnSpPr>
        <p:spPr>
          <a:xfrm>
            <a:off x="4572000" y="-214525"/>
            <a:ext cx="0" cy="1197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36" name="Shape 136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137" name="Shape 137"/>
            <p:cNvSpPr/>
            <p:nvPr/>
          </p:nvSpPr>
          <p:spPr>
            <a:xfrm>
              <a:off x="2574175" y="2392725"/>
              <a:ext cx="139950" cy="905175"/>
            </a:xfrm>
            <a:custGeom>
              <a:pathLst>
                <a:path extrusionOk="0" h="36207" w="5598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Shape 138"/>
            <p:cNvSpPr/>
            <p:nvPr/>
          </p:nvSpPr>
          <p:spPr>
            <a:xfrm>
              <a:off x="2816875" y="2626700"/>
              <a:ext cx="703700" cy="686300"/>
            </a:xfrm>
            <a:custGeom>
              <a:pathLst>
                <a:path extrusionOk="0" h="27452" w="28148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Shape 139"/>
            <p:cNvSpPr/>
            <p:nvPr/>
          </p:nvSpPr>
          <p:spPr>
            <a:xfrm>
              <a:off x="3557125" y="2626700"/>
              <a:ext cx="614900" cy="685700"/>
            </a:xfrm>
            <a:custGeom>
              <a:pathLst>
                <a:path extrusionOk="0" h="27428" w="24596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Shape 140"/>
            <p:cNvSpPr/>
            <p:nvPr/>
          </p:nvSpPr>
          <p:spPr>
            <a:xfrm>
              <a:off x="4732275" y="2617400"/>
              <a:ext cx="582350" cy="679925"/>
            </a:xfrm>
            <a:custGeom>
              <a:pathLst>
                <a:path extrusionOk="0" h="27197" w="23294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Shape 141"/>
            <p:cNvSpPr/>
            <p:nvPr/>
          </p:nvSpPr>
          <p:spPr>
            <a:xfrm>
              <a:off x="5448725" y="2392725"/>
              <a:ext cx="139950" cy="905175"/>
            </a:xfrm>
            <a:custGeom>
              <a:pathLst>
                <a:path extrusionOk="0" h="36207" w="5598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Shape 142"/>
            <p:cNvSpPr/>
            <p:nvPr/>
          </p:nvSpPr>
          <p:spPr>
            <a:xfrm>
              <a:off x="1841475" y="2392725"/>
              <a:ext cx="617775" cy="904600"/>
            </a:xfrm>
            <a:custGeom>
              <a:pathLst>
                <a:path extrusionOk="0" h="36184" w="24711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Shape 143"/>
            <p:cNvSpPr/>
            <p:nvPr/>
          </p:nvSpPr>
          <p:spPr>
            <a:xfrm>
              <a:off x="4278825" y="2482125"/>
              <a:ext cx="369275" cy="814025"/>
            </a:xfrm>
            <a:custGeom>
              <a:pathLst>
                <a:path extrusionOk="0" h="32561" w="14771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Shape 144"/>
            <p:cNvSpPr/>
            <p:nvPr/>
          </p:nvSpPr>
          <p:spPr>
            <a:xfrm>
              <a:off x="5652525" y="3180600"/>
              <a:ext cx="117875" cy="117300"/>
            </a:xfrm>
            <a:custGeom>
              <a:pathLst>
                <a:path extrusionOk="0" h="4692" w="4715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5" name="Shape 145"/>
          <p:cNvSpPr txBox="1"/>
          <p:nvPr>
            <p:ph type="title"/>
          </p:nvPr>
        </p:nvSpPr>
        <p:spPr>
          <a:xfrm>
            <a:off x="192475" y="151275"/>
            <a:ext cx="4281300" cy="3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5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6" name="Shape 146"/>
          <p:cNvSpPr txBox="1"/>
          <p:nvPr>
            <p:ph idx="1" type="body"/>
          </p:nvPr>
        </p:nvSpPr>
        <p:spPr>
          <a:xfrm>
            <a:off x="192475" y="900400"/>
            <a:ext cx="4254600" cy="3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30200" lvl="0" marL="4572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●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30200" lvl="1" marL="9144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○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30200" lvl="2" marL="13716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■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30200" lvl="3" marL="18288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●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30200" lvl="4" marL="22860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○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30200" lvl="5" marL="27432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■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30200" lvl="6" marL="32004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●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30200" lvl="7" marL="36576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○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30200" lvl="8" marL="4114800" rt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600"/>
              <a:buFont typeface="Proxima Nova"/>
              <a:buChar char="■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ide-by-Side">
  <p:cSld name="Side-by-Side 4"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 362" id="701" name="Shape 70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0" y="4772092"/>
            <a:ext cx="897000" cy="371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02" name="Shape 702"/>
          <p:cNvCxnSpPr/>
          <p:nvPr/>
        </p:nvCxnSpPr>
        <p:spPr>
          <a:xfrm rot="10800000">
            <a:off x="4574537" y="925301"/>
            <a:ext cx="0" cy="3807600"/>
          </a:xfrm>
          <a:prstGeom prst="straightConnector1">
            <a:avLst/>
          </a:prstGeom>
          <a:noFill/>
          <a:ln cap="flat" cmpd="sng" w="19050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03" name="Shape 703"/>
          <p:cNvCxnSpPr/>
          <p:nvPr/>
        </p:nvCxnSpPr>
        <p:spPr>
          <a:xfrm>
            <a:off x="4572000" y="-214527"/>
            <a:ext cx="0" cy="1197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04" name="Shape 704"/>
          <p:cNvSpPr txBox="1"/>
          <p:nvPr>
            <p:ph type="title"/>
          </p:nvPr>
        </p:nvSpPr>
        <p:spPr>
          <a:xfrm>
            <a:off x="253550" y="151270"/>
            <a:ext cx="8663100" cy="5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53E"/>
              </a:buClr>
              <a:buSzPts val="1400"/>
              <a:buFont typeface="Proxima Nova"/>
              <a:buNone/>
              <a:defRPr b="1" i="0" sz="2500" u="none" cap="none" strike="noStrike">
                <a:solidFill>
                  <a:srgbClr val="0025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Shape 705"/>
          <p:cNvSpPr txBox="1"/>
          <p:nvPr>
            <p:ph idx="12" type="sldNum"/>
          </p:nvPr>
        </p:nvSpPr>
        <p:spPr>
          <a:xfrm>
            <a:off x="6216485" y="4608114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ivider">
  <p:cSld name="Divider 4">
    <p:bg>
      <p:bgPr>
        <a:solidFill>
          <a:srgbClr val="1AB9A5"/>
        </a:solidFill>
      </p:bgPr>
    </p:bg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Shape 707"/>
          <p:cNvSpPr txBox="1"/>
          <p:nvPr>
            <p:ph type="title"/>
          </p:nvPr>
        </p:nvSpPr>
        <p:spPr>
          <a:xfrm>
            <a:off x="856750" y="1803874"/>
            <a:ext cx="7430400" cy="37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roxima Nova"/>
              <a:buNone/>
              <a:defRPr b="0" i="0" sz="15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708" name="Shape 708"/>
          <p:cNvCxnSpPr/>
          <p:nvPr/>
        </p:nvCxnSpPr>
        <p:spPr>
          <a:xfrm>
            <a:off x="4202555" y="2323833"/>
            <a:ext cx="738900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Shape 370" id="709" name="Shape 709"/>
          <p:cNvPicPr preferRelativeResize="0"/>
          <p:nvPr/>
        </p:nvPicPr>
        <p:blipFill rotWithShape="1">
          <a:blip r:embed="rId2">
            <a:alphaModFix/>
          </a:blip>
          <a:srcRect b="6369" l="10376" r="10597" t="14302"/>
          <a:stretch/>
        </p:blipFill>
        <p:spPr>
          <a:xfrm>
            <a:off x="0" y="4793220"/>
            <a:ext cx="891600" cy="350400"/>
          </a:xfrm>
          <a:prstGeom prst="rect">
            <a:avLst/>
          </a:prstGeom>
          <a:noFill/>
          <a:ln>
            <a:noFill/>
          </a:ln>
        </p:spPr>
      </p:pic>
      <p:sp>
        <p:nvSpPr>
          <p:cNvPr id="710" name="Shape 710"/>
          <p:cNvSpPr txBox="1"/>
          <p:nvPr>
            <p:ph idx="12" type="sldNum"/>
          </p:nvPr>
        </p:nvSpPr>
        <p:spPr>
          <a:xfrm>
            <a:off x="6216485" y="4608114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tatement">
  <p:cSld name="Statement 4"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Shape 7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95D4D1"/>
              </a:gs>
              <a:gs pos="100000">
                <a:srgbClr val="B7E2DF"/>
              </a:gs>
            </a:gsLst>
            <a:lin ang="16200038" scaled="0"/>
          </a:gradFill>
          <a:ln>
            <a:noFill/>
          </a:ln>
          <a:effectLst>
            <a:outerShdw blurRad="38100" rotWithShape="0" dir="5400000" dist="23000">
              <a:srgbClr val="000000">
                <a:alpha val="3373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3" name="Shape 713"/>
          <p:cNvSpPr txBox="1"/>
          <p:nvPr>
            <p:ph type="title"/>
          </p:nvPr>
        </p:nvSpPr>
        <p:spPr>
          <a:xfrm>
            <a:off x="668800" y="925120"/>
            <a:ext cx="7796700" cy="33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253E"/>
              </a:buClr>
              <a:buSzPts val="1400"/>
              <a:buFont typeface="Proxima Nova"/>
              <a:buNone/>
              <a:defRPr b="1" i="0" sz="3500" u="none" cap="none" strike="noStrike">
                <a:solidFill>
                  <a:srgbClr val="0025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Shape 375" id="714" name="Shape 7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0" y="4772092"/>
            <a:ext cx="897000" cy="371400"/>
          </a:xfrm>
          <a:prstGeom prst="rect">
            <a:avLst/>
          </a:prstGeom>
          <a:noFill/>
          <a:ln>
            <a:noFill/>
          </a:ln>
        </p:spPr>
      </p:pic>
      <p:sp>
        <p:nvSpPr>
          <p:cNvPr id="715" name="Shape 715"/>
          <p:cNvSpPr txBox="1"/>
          <p:nvPr>
            <p:ph idx="12" type="sldNum"/>
          </p:nvPr>
        </p:nvSpPr>
        <p:spPr>
          <a:xfrm>
            <a:off x="6216485" y="4608114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6_Blank">
  <p:cSld name="16_Blank 8"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 378" id="717" name="Shape 7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72777" y="4855076"/>
            <a:ext cx="731400" cy="171300"/>
          </a:xfrm>
          <a:prstGeom prst="rect">
            <a:avLst/>
          </a:prstGeom>
          <a:noFill/>
          <a:ln>
            <a:noFill/>
          </a:ln>
        </p:spPr>
      </p:pic>
      <p:sp>
        <p:nvSpPr>
          <p:cNvPr id="718" name="Shape 718"/>
          <p:cNvSpPr/>
          <p:nvPr/>
        </p:nvSpPr>
        <p:spPr>
          <a:xfrm>
            <a:off x="114300" y="112011"/>
            <a:ext cx="8915400" cy="4919400"/>
          </a:xfrm>
          <a:prstGeom prst="rect">
            <a:avLst/>
          </a:prstGeom>
          <a:solidFill>
            <a:srgbClr val="22313C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Proxima Nova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19" name="Shape 719"/>
          <p:cNvSpPr txBox="1"/>
          <p:nvPr>
            <p:ph idx="12" type="sldNum"/>
          </p:nvPr>
        </p:nvSpPr>
        <p:spPr>
          <a:xfrm>
            <a:off x="6216485" y="4608114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>
  <p:cSld name="Title slide 3"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Shape 721"/>
          <p:cNvSpPr txBox="1"/>
          <p:nvPr>
            <p:ph type="title"/>
          </p:nvPr>
        </p:nvSpPr>
        <p:spPr>
          <a:xfrm>
            <a:off x="311708" y="744571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22" name="Shape 722"/>
          <p:cNvSpPr txBox="1"/>
          <p:nvPr>
            <p:ph idx="1" type="body"/>
          </p:nvPr>
        </p:nvSpPr>
        <p:spPr>
          <a:xfrm>
            <a:off x="311697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None/>
              <a:defRPr b="0" i="0" sz="2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None/>
              <a:defRPr b="0" i="0" sz="2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None/>
              <a:defRPr b="0" i="0" sz="2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None/>
              <a:defRPr b="0" i="0" sz="2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None/>
              <a:defRPr b="0" i="0" sz="2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23" name="Shape 723"/>
          <p:cNvSpPr txBox="1"/>
          <p:nvPr>
            <p:ph idx="12" type="sldNum"/>
          </p:nvPr>
        </p:nvSpPr>
        <p:spPr>
          <a:xfrm>
            <a:off x="8684441" y="4700867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>
  <p:cSld name="Section header 4"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Shape 725"/>
          <p:cNvSpPr txBox="1"/>
          <p:nvPr>
            <p:ph type="title"/>
          </p:nvPr>
        </p:nvSpPr>
        <p:spPr>
          <a:xfrm>
            <a:off x="311697" y="2150847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26" name="Shape 726"/>
          <p:cNvSpPr txBox="1"/>
          <p:nvPr>
            <p:ph idx="12" type="sldNum"/>
          </p:nvPr>
        </p:nvSpPr>
        <p:spPr>
          <a:xfrm>
            <a:off x="8684441" y="4700867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>
  <p:cSld name="Title and body 4"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Shape 728"/>
          <p:cNvSpPr txBox="1"/>
          <p:nvPr>
            <p:ph type="title"/>
          </p:nvPr>
        </p:nvSpPr>
        <p:spPr>
          <a:xfrm>
            <a:off x="311697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29" name="Shape 729"/>
          <p:cNvSpPr txBox="1"/>
          <p:nvPr>
            <p:ph idx="1" type="body"/>
          </p:nvPr>
        </p:nvSpPr>
        <p:spPr>
          <a:xfrm>
            <a:off x="311697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30" name="Shape 730"/>
          <p:cNvSpPr txBox="1"/>
          <p:nvPr>
            <p:ph idx="12" type="sldNum"/>
          </p:nvPr>
        </p:nvSpPr>
        <p:spPr>
          <a:xfrm>
            <a:off x="8684441" y="4700867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>
  <p:cSld name="Title and two columns 4"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Shape 732"/>
          <p:cNvSpPr txBox="1"/>
          <p:nvPr>
            <p:ph type="title"/>
          </p:nvPr>
        </p:nvSpPr>
        <p:spPr>
          <a:xfrm>
            <a:off x="311697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33" name="Shape 733"/>
          <p:cNvSpPr txBox="1"/>
          <p:nvPr>
            <p:ph idx="1" type="body"/>
          </p:nvPr>
        </p:nvSpPr>
        <p:spPr>
          <a:xfrm>
            <a:off x="311697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34" name="Shape 734"/>
          <p:cNvSpPr txBox="1"/>
          <p:nvPr>
            <p:ph idx="2" type="body"/>
          </p:nvPr>
        </p:nvSpPr>
        <p:spPr>
          <a:xfrm>
            <a:off x="4832398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35" name="Shape 735"/>
          <p:cNvSpPr txBox="1"/>
          <p:nvPr>
            <p:ph idx="12" type="sldNum"/>
          </p:nvPr>
        </p:nvSpPr>
        <p:spPr>
          <a:xfrm>
            <a:off x="8684441" y="4700867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 column text 4"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Shape 737"/>
          <p:cNvSpPr txBox="1"/>
          <p:nvPr>
            <p:ph type="title"/>
          </p:nvPr>
        </p:nvSpPr>
        <p:spPr>
          <a:xfrm>
            <a:off x="311697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38" name="Shape 738"/>
          <p:cNvSpPr txBox="1"/>
          <p:nvPr>
            <p:ph idx="1" type="body"/>
          </p:nvPr>
        </p:nvSpPr>
        <p:spPr>
          <a:xfrm>
            <a:off x="311697" y="1389598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None/>
              <a:defRPr b="0" i="0" sz="12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None/>
              <a:defRPr b="0" i="0" sz="12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None/>
              <a:defRPr b="0" i="0" sz="12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None/>
              <a:defRPr b="0" i="0" sz="12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None/>
              <a:defRPr b="0" i="0" sz="12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39" name="Shape 739"/>
          <p:cNvSpPr txBox="1"/>
          <p:nvPr>
            <p:ph idx="12" type="sldNum"/>
          </p:nvPr>
        </p:nvSpPr>
        <p:spPr>
          <a:xfrm>
            <a:off x="8684441" y="4700867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 point 4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Shape 741"/>
          <p:cNvSpPr txBox="1"/>
          <p:nvPr>
            <p:ph type="title"/>
          </p:nvPr>
        </p:nvSpPr>
        <p:spPr>
          <a:xfrm>
            <a:off x="490250" y="450146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2" name="Shape 742"/>
          <p:cNvSpPr txBox="1"/>
          <p:nvPr>
            <p:ph idx="12" type="sldNum"/>
          </p:nvPr>
        </p:nvSpPr>
        <p:spPr>
          <a:xfrm>
            <a:off x="8684441" y="4700867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6 – Columns">
  <p:cSld name="CUSTOM_8_1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" name="Shape 148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149" name="Shape 149"/>
            <p:cNvSpPr/>
            <p:nvPr/>
          </p:nvSpPr>
          <p:spPr>
            <a:xfrm>
              <a:off x="2574175" y="2392725"/>
              <a:ext cx="139950" cy="905175"/>
            </a:xfrm>
            <a:custGeom>
              <a:pathLst>
                <a:path extrusionOk="0" h="36207" w="5598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Shape 150"/>
            <p:cNvSpPr/>
            <p:nvPr/>
          </p:nvSpPr>
          <p:spPr>
            <a:xfrm>
              <a:off x="2816875" y="2626700"/>
              <a:ext cx="703700" cy="686300"/>
            </a:xfrm>
            <a:custGeom>
              <a:pathLst>
                <a:path extrusionOk="0" h="27452" w="28148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Shape 151"/>
            <p:cNvSpPr/>
            <p:nvPr/>
          </p:nvSpPr>
          <p:spPr>
            <a:xfrm>
              <a:off x="3557125" y="2626700"/>
              <a:ext cx="614900" cy="685700"/>
            </a:xfrm>
            <a:custGeom>
              <a:pathLst>
                <a:path extrusionOk="0" h="27428" w="24596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Shape 152"/>
            <p:cNvSpPr/>
            <p:nvPr/>
          </p:nvSpPr>
          <p:spPr>
            <a:xfrm>
              <a:off x="4732275" y="2617400"/>
              <a:ext cx="582350" cy="679925"/>
            </a:xfrm>
            <a:custGeom>
              <a:pathLst>
                <a:path extrusionOk="0" h="27197" w="23294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Shape 153"/>
            <p:cNvSpPr/>
            <p:nvPr/>
          </p:nvSpPr>
          <p:spPr>
            <a:xfrm>
              <a:off x="5448725" y="2392725"/>
              <a:ext cx="139950" cy="905175"/>
            </a:xfrm>
            <a:custGeom>
              <a:pathLst>
                <a:path extrusionOk="0" h="36207" w="5598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Shape 154"/>
            <p:cNvSpPr/>
            <p:nvPr/>
          </p:nvSpPr>
          <p:spPr>
            <a:xfrm>
              <a:off x="1841475" y="2392725"/>
              <a:ext cx="617775" cy="904600"/>
            </a:xfrm>
            <a:custGeom>
              <a:pathLst>
                <a:path extrusionOk="0" h="36184" w="24711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Shape 155"/>
            <p:cNvSpPr/>
            <p:nvPr/>
          </p:nvSpPr>
          <p:spPr>
            <a:xfrm>
              <a:off x="4278825" y="2482125"/>
              <a:ext cx="369275" cy="814025"/>
            </a:xfrm>
            <a:custGeom>
              <a:pathLst>
                <a:path extrusionOk="0" h="32561" w="14771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Shape 156"/>
            <p:cNvSpPr/>
            <p:nvPr/>
          </p:nvSpPr>
          <p:spPr>
            <a:xfrm>
              <a:off x="5652525" y="3180600"/>
              <a:ext cx="117875" cy="117300"/>
            </a:xfrm>
            <a:custGeom>
              <a:pathLst>
                <a:path extrusionOk="0" h="4692" w="4715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7" name="Shape 157"/>
          <p:cNvSpPr txBox="1"/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5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8" name="Shape 158"/>
          <p:cNvCxnSpPr/>
          <p:nvPr/>
        </p:nvCxnSpPr>
        <p:spPr>
          <a:xfrm rot="10800000">
            <a:off x="6081375" y="905700"/>
            <a:ext cx="0" cy="3764400"/>
          </a:xfrm>
          <a:prstGeom prst="straightConnector1">
            <a:avLst/>
          </a:prstGeom>
          <a:noFill/>
          <a:ln cap="flat" cmpd="sng" w="19050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9" name="Shape 159"/>
          <p:cNvCxnSpPr/>
          <p:nvPr/>
        </p:nvCxnSpPr>
        <p:spPr>
          <a:xfrm>
            <a:off x="6078286" y="-214525"/>
            <a:ext cx="0" cy="1197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0" name="Shape 160"/>
          <p:cNvCxnSpPr/>
          <p:nvPr/>
        </p:nvCxnSpPr>
        <p:spPr>
          <a:xfrm rot="10800000">
            <a:off x="3067875" y="905700"/>
            <a:ext cx="0" cy="3764400"/>
          </a:xfrm>
          <a:prstGeom prst="straightConnector1">
            <a:avLst/>
          </a:prstGeom>
          <a:noFill/>
          <a:ln cap="flat" cmpd="sng" w="19050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1" name="Shape 161"/>
          <p:cNvCxnSpPr/>
          <p:nvPr/>
        </p:nvCxnSpPr>
        <p:spPr>
          <a:xfrm>
            <a:off x="3067886" y="-214525"/>
            <a:ext cx="0" cy="1197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2" name="Shape 162"/>
          <p:cNvSpPr txBox="1"/>
          <p:nvPr/>
        </p:nvSpPr>
        <p:spPr>
          <a:xfrm>
            <a:off x="192475" y="900400"/>
            <a:ext cx="2729400" cy="3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3" name="Shape 163"/>
          <p:cNvSpPr txBox="1"/>
          <p:nvPr>
            <p:ph idx="1" type="body"/>
          </p:nvPr>
        </p:nvSpPr>
        <p:spPr>
          <a:xfrm>
            <a:off x="192475" y="900400"/>
            <a:ext cx="2729400" cy="3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98450" lvl="1" marL="91440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98450" lvl="2" marL="137160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■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98450" lvl="3" marL="182880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98450" lvl="4" marL="228600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98450" lvl="5" marL="274320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■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98450" lvl="6" marL="320040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98450" lvl="7" marL="365760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98450" lvl="8" marL="411480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Proxima Nova"/>
              <a:buChar char="■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64" name="Shape 164"/>
          <p:cNvSpPr txBox="1"/>
          <p:nvPr>
            <p:ph idx="2" type="body"/>
          </p:nvPr>
        </p:nvSpPr>
        <p:spPr>
          <a:xfrm>
            <a:off x="3207300" y="900400"/>
            <a:ext cx="2729400" cy="3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98450" lvl="1" marL="9144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98450" lvl="2" marL="13716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■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98450" lvl="3" marL="18288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98450" lvl="4" marL="22860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98450" lvl="5" marL="27432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■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98450" lvl="6" marL="32004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98450" lvl="7" marL="36576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98450" lvl="8" marL="4114800" rt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Proxima Nova"/>
              <a:buChar char="■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65" name="Shape 165"/>
          <p:cNvSpPr txBox="1"/>
          <p:nvPr>
            <p:ph idx="3" type="body"/>
          </p:nvPr>
        </p:nvSpPr>
        <p:spPr>
          <a:xfrm>
            <a:off x="6222125" y="900400"/>
            <a:ext cx="2729400" cy="3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98450" lvl="1" marL="9144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98450" lvl="2" marL="13716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■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98450" lvl="3" marL="18288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98450" lvl="4" marL="22860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98450" lvl="5" marL="27432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■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98450" lvl="6" marL="32004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98450" lvl="7" marL="36576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98450" lvl="8" marL="4114800" rt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Proxima Nova"/>
              <a:buChar char="■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 title and description 4"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Shape 74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5" name="Shape 745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Shape 746"/>
          <p:cNvSpPr txBox="1"/>
          <p:nvPr>
            <p:ph idx="1" type="body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None/>
              <a:defRPr b="0" i="0" sz="21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None/>
              <a:defRPr b="0" i="0" sz="21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None/>
              <a:defRPr b="0" i="0" sz="21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None/>
              <a:defRPr b="0" i="0" sz="21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None/>
              <a:defRPr b="0" i="0" sz="21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7" name="Shape 747"/>
          <p:cNvSpPr txBox="1"/>
          <p:nvPr>
            <p:ph idx="2" type="body"/>
          </p:nvPr>
        </p:nvSpPr>
        <p:spPr>
          <a:xfrm>
            <a:off x="4939500" y="724074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3429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Shape 748"/>
          <p:cNvSpPr txBox="1"/>
          <p:nvPr>
            <p:ph idx="12" type="sldNum"/>
          </p:nvPr>
        </p:nvSpPr>
        <p:spPr>
          <a:xfrm>
            <a:off x="8684441" y="4700867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 4"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Shape 750"/>
          <p:cNvSpPr txBox="1"/>
          <p:nvPr>
            <p:ph idx="1" type="body"/>
          </p:nvPr>
        </p:nvSpPr>
        <p:spPr>
          <a:xfrm>
            <a:off x="311697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51" name="Shape 751"/>
          <p:cNvSpPr txBox="1"/>
          <p:nvPr>
            <p:ph idx="12" type="sldNum"/>
          </p:nvPr>
        </p:nvSpPr>
        <p:spPr>
          <a:xfrm>
            <a:off x="8684441" y="4700867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 number 4"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Shape 753"/>
          <p:cNvSpPr txBox="1"/>
          <p:nvPr>
            <p:ph type="title"/>
          </p:nvPr>
        </p:nvSpPr>
        <p:spPr>
          <a:xfrm>
            <a:off x="311697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54" name="Shape 754"/>
          <p:cNvSpPr txBox="1"/>
          <p:nvPr>
            <p:ph idx="1" type="body"/>
          </p:nvPr>
        </p:nvSpPr>
        <p:spPr>
          <a:xfrm>
            <a:off x="311697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55" name="Shape 755"/>
          <p:cNvSpPr txBox="1"/>
          <p:nvPr>
            <p:ph idx="12" type="sldNum"/>
          </p:nvPr>
        </p:nvSpPr>
        <p:spPr>
          <a:xfrm>
            <a:off x="8684441" y="4700867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>
  <p:cSld name="Blank 17"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Shape 757"/>
          <p:cNvSpPr txBox="1"/>
          <p:nvPr>
            <p:ph idx="12" type="sldNum"/>
          </p:nvPr>
        </p:nvSpPr>
        <p:spPr>
          <a:xfrm>
            <a:off x="8684441" y="4700867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ntro">
  <p:cSld name="Intro 4"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Shape 759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rgbClr val="1AB9A5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Shape 421" id="760" name="Shape 760"/>
          <p:cNvPicPr preferRelativeResize="0"/>
          <p:nvPr/>
        </p:nvPicPr>
        <p:blipFill rotWithShape="1">
          <a:blip r:embed="rId2">
            <a:alphaModFix/>
          </a:blip>
          <a:srcRect b="6369" l="10376" r="10597" t="14302"/>
          <a:stretch/>
        </p:blipFill>
        <p:spPr>
          <a:xfrm>
            <a:off x="0" y="4793220"/>
            <a:ext cx="891600" cy="350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61" name="Shape 761"/>
          <p:cNvCxnSpPr/>
          <p:nvPr/>
        </p:nvCxnSpPr>
        <p:spPr>
          <a:xfrm>
            <a:off x="301140" y="2126468"/>
            <a:ext cx="738900" cy="0"/>
          </a:xfrm>
          <a:prstGeom prst="straightConnector1">
            <a:avLst/>
          </a:prstGeom>
          <a:noFill/>
          <a:ln cap="flat" cmpd="sng" w="38100">
            <a:solidFill>
              <a:srgbClr val="00253E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62" name="Shape 762"/>
          <p:cNvSpPr txBox="1"/>
          <p:nvPr>
            <p:ph type="title"/>
          </p:nvPr>
        </p:nvSpPr>
        <p:spPr>
          <a:xfrm>
            <a:off x="220475" y="449002"/>
            <a:ext cx="2751300" cy="157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53E"/>
              </a:buClr>
              <a:buSzPts val="1400"/>
              <a:buFont typeface="Proxima Nova"/>
              <a:buNone/>
              <a:defRPr b="1" i="0" sz="2500" u="none" cap="none" strike="noStrike">
                <a:solidFill>
                  <a:srgbClr val="0025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763" name="Shape 763"/>
          <p:cNvCxnSpPr/>
          <p:nvPr/>
        </p:nvCxnSpPr>
        <p:spPr>
          <a:xfrm>
            <a:off x="3040955" y="-214527"/>
            <a:ext cx="0" cy="1197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64" name="Shape 764"/>
          <p:cNvSpPr txBox="1"/>
          <p:nvPr>
            <p:ph idx="12" type="sldNum"/>
          </p:nvPr>
        </p:nvSpPr>
        <p:spPr>
          <a:xfrm>
            <a:off x="6216485" y="4608114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ody w/ Support">
  <p:cSld name="Body w/ Support 4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 427" id="766" name="Shape 76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0" y="4772092"/>
            <a:ext cx="897000" cy="371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67" name="Shape 767"/>
          <p:cNvCxnSpPr/>
          <p:nvPr/>
        </p:nvCxnSpPr>
        <p:spPr>
          <a:xfrm rot="10800000">
            <a:off x="6098537" y="925301"/>
            <a:ext cx="0" cy="3807600"/>
          </a:xfrm>
          <a:prstGeom prst="straightConnector1">
            <a:avLst/>
          </a:prstGeom>
          <a:noFill/>
          <a:ln cap="flat" cmpd="sng" w="19050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68" name="Shape 768"/>
          <p:cNvCxnSpPr/>
          <p:nvPr/>
        </p:nvCxnSpPr>
        <p:spPr>
          <a:xfrm>
            <a:off x="6096000" y="-214527"/>
            <a:ext cx="0" cy="1197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69" name="Shape 769"/>
          <p:cNvSpPr txBox="1"/>
          <p:nvPr>
            <p:ph type="title"/>
          </p:nvPr>
        </p:nvSpPr>
        <p:spPr>
          <a:xfrm>
            <a:off x="253550" y="151270"/>
            <a:ext cx="8663100" cy="5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53E"/>
              </a:buClr>
              <a:buSzPts val="1400"/>
              <a:buFont typeface="Proxima Nova"/>
              <a:buNone/>
              <a:defRPr b="1" i="0" sz="2500" u="none" cap="none" strike="noStrike">
                <a:solidFill>
                  <a:srgbClr val="0025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70" name="Shape 770"/>
          <p:cNvSpPr txBox="1"/>
          <p:nvPr>
            <p:ph idx="12" type="sldNum"/>
          </p:nvPr>
        </p:nvSpPr>
        <p:spPr>
          <a:xfrm>
            <a:off x="6216485" y="4608114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ody w/ Image">
  <p:cSld name="Body w/ Image 4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Shape 772"/>
          <p:cNvSpPr/>
          <p:nvPr/>
        </p:nvSpPr>
        <p:spPr>
          <a:xfrm>
            <a:off x="6096000" y="0"/>
            <a:ext cx="3048000" cy="51435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3" name="Shape 773"/>
          <p:cNvSpPr txBox="1"/>
          <p:nvPr/>
        </p:nvSpPr>
        <p:spPr>
          <a:xfrm>
            <a:off x="6096000" y="2114150"/>
            <a:ext cx="3048000" cy="3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Font typeface="Permanent Marker"/>
              <a:buNone/>
            </a:pPr>
            <a:r>
              <a:rPr b="1" i="0" lang="en" sz="1800" u="none" cap="none" strike="noStrike">
                <a:solidFill>
                  <a:srgbClr val="999999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Cover with Image</a:t>
            </a:r>
            <a:endParaRPr/>
          </a:p>
        </p:txBody>
      </p:sp>
      <p:pic>
        <p:nvPicPr>
          <p:cNvPr descr="Shape 435" id="774" name="Shape 77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0" y="4772092"/>
            <a:ext cx="897000" cy="371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75" name="Shape 775"/>
          <p:cNvCxnSpPr/>
          <p:nvPr/>
        </p:nvCxnSpPr>
        <p:spPr>
          <a:xfrm>
            <a:off x="6088029" y="-214527"/>
            <a:ext cx="0" cy="1197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76" name="Shape 776"/>
          <p:cNvSpPr txBox="1"/>
          <p:nvPr>
            <p:ph type="title"/>
          </p:nvPr>
        </p:nvSpPr>
        <p:spPr>
          <a:xfrm>
            <a:off x="253550" y="151270"/>
            <a:ext cx="5842500" cy="5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53E"/>
              </a:buClr>
              <a:buSzPts val="1400"/>
              <a:buFont typeface="Proxima Nova"/>
              <a:buNone/>
              <a:defRPr b="1" i="0" sz="2500" u="none" cap="none" strike="noStrike">
                <a:solidFill>
                  <a:srgbClr val="0025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77" name="Shape 777"/>
          <p:cNvSpPr txBox="1"/>
          <p:nvPr>
            <p:ph idx="12" type="sldNum"/>
          </p:nvPr>
        </p:nvSpPr>
        <p:spPr>
          <a:xfrm>
            <a:off x="6216485" y="4608114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>
  <p:cSld name="Blank 18"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Shape 779"/>
          <p:cNvSpPr txBox="1"/>
          <p:nvPr>
            <p:ph idx="12" type="sldNum"/>
          </p:nvPr>
        </p:nvSpPr>
        <p:spPr>
          <a:xfrm>
            <a:off x="6216485" y="4608114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ark Mode — TESTING">
  <p:cSld name="Dark Mode — TESTING 4">
    <p:bg>
      <p:bgPr>
        <a:solidFill>
          <a:srgbClr val="00253E"/>
        </a:solidFill>
      </p:bgPr>
    </p:bg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 442" id="781" name="Shape 781"/>
          <p:cNvPicPr preferRelativeResize="0"/>
          <p:nvPr/>
        </p:nvPicPr>
        <p:blipFill rotWithShape="1">
          <a:blip r:embed="rId2">
            <a:alphaModFix/>
          </a:blip>
          <a:srcRect b="6369" l="10376" r="10597" t="14302"/>
          <a:stretch/>
        </p:blipFill>
        <p:spPr>
          <a:xfrm>
            <a:off x="0" y="4793220"/>
            <a:ext cx="891600" cy="350400"/>
          </a:xfrm>
          <a:prstGeom prst="rect">
            <a:avLst/>
          </a:prstGeom>
          <a:noFill/>
          <a:ln>
            <a:noFill/>
          </a:ln>
        </p:spPr>
      </p:pic>
      <p:sp>
        <p:nvSpPr>
          <p:cNvPr id="782" name="Shape 782"/>
          <p:cNvSpPr txBox="1"/>
          <p:nvPr>
            <p:ph type="title"/>
          </p:nvPr>
        </p:nvSpPr>
        <p:spPr>
          <a:xfrm>
            <a:off x="668800" y="925120"/>
            <a:ext cx="7796700" cy="33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roxima Nova"/>
              <a:buNone/>
              <a:defRPr b="0" i="0" sz="25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Shape 783"/>
          <p:cNvSpPr txBox="1"/>
          <p:nvPr>
            <p:ph idx="12" type="sldNum"/>
          </p:nvPr>
        </p:nvSpPr>
        <p:spPr>
          <a:xfrm>
            <a:off x="6216485" y="4608114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>
  <p:cSld name="Title Only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Shape 785"/>
          <p:cNvSpPr/>
          <p:nvPr/>
        </p:nvSpPr>
        <p:spPr>
          <a:xfrm>
            <a:off x="0" y="4629149"/>
            <a:ext cx="9144000" cy="385800"/>
          </a:xfrm>
          <a:prstGeom prst="rect">
            <a:avLst/>
          </a:prstGeom>
          <a:solidFill>
            <a:srgbClr val="00786E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6" name="Shape 786"/>
          <p:cNvSpPr txBox="1"/>
          <p:nvPr>
            <p:ph type="title"/>
          </p:nvPr>
        </p:nvSpPr>
        <p:spPr>
          <a:xfrm>
            <a:off x="366711" y="325436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8881"/>
              </a:buClr>
              <a:buSzPts val="1400"/>
              <a:buFont typeface="Avenir"/>
              <a:buNone/>
              <a:defRPr b="0" i="0" sz="3200" u="none" cap="none" strike="noStrike">
                <a:solidFill>
                  <a:srgbClr val="00888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7" name="Shape 787"/>
          <p:cNvSpPr txBox="1"/>
          <p:nvPr/>
        </p:nvSpPr>
        <p:spPr>
          <a:xfrm>
            <a:off x="366712" y="5043847"/>
            <a:ext cx="2274900" cy="1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Arial"/>
              <a:buNone/>
            </a:pPr>
            <a:r>
              <a:rPr b="0" i="0" lang="en" sz="600" u="none" cap="none" strike="noStrik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rPr>
              <a:t>© Copyright 2014 Pivotal. All rights reserved.</a:t>
            </a:r>
            <a:endParaRPr/>
          </a:p>
        </p:txBody>
      </p:sp>
      <p:pic>
        <p:nvPicPr>
          <p:cNvPr descr="Shape 450" id="788" name="Shape 78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937764" y="4709392"/>
            <a:ext cx="965100" cy="2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789" name="Shape 789"/>
          <p:cNvSpPr txBox="1"/>
          <p:nvPr>
            <p:ph idx="12" type="sldNum"/>
          </p:nvPr>
        </p:nvSpPr>
        <p:spPr>
          <a:xfrm>
            <a:off x="8959848" y="5021493"/>
            <a:ext cx="126900" cy="1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Arial"/>
              <a:buNone/>
              <a:defRPr b="0" i="0" sz="800" u="none" cap="none" strike="noStrik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Arial"/>
              <a:buNone/>
              <a:defRPr b="0" i="0" sz="800" u="none" cap="none" strike="noStrik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Arial"/>
              <a:buNone/>
              <a:defRPr b="0" i="0" sz="800" u="none" cap="none" strike="noStrik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Arial"/>
              <a:buNone/>
              <a:defRPr b="0" i="0" sz="800" u="none" cap="none" strike="noStrik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Arial"/>
              <a:buNone/>
              <a:defRPr b="0" i="0" sz="800" u="none" cap="none" strike="noStrik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Arial"/>
              <a:buNone/>
              <a:defRPr b="0" i="0" sz="800" u="none" cap="none" strike="noStrik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Arial"/>
              <a:buNone/>
              <a:defRPr b="0" i="0" sz="800" u="none" cap="none" strike="noStrik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Arial"/>
              <a:buNone/>
              <a:defRPr b="0" i="0" sz="800" u="none" cap="none" strike="noStrik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Arial"/>
              <a:buNone/>
              <a:defRPr b="0" i="0" sz="800" u="none" cap="none" strike="noStrik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rgbClr val="585858"/>
              </a:solidFill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0 – Title">
  <p:cSld name="Divider">
    <p:bg>
      <p:bgPr>
        <a:solidFill>
          <a:schemeClr val="lt2"/>
        </a:solidFill>
      </p:bgPr>
    </p:bg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G_0276.jpg" id="168" name="Shape 168"/>
          <p:cNvPicPr preferRelativeResize="0"/>
          <p:nvPr/>
        </p:nvPicPr>
        <p:blipFill rotWithShape="1">
          <a:blip r:embed="rId2">
            <a:alphaModFix/>
          </a:blip>
          <a:srcRect b="8284" l="-1871" r="9671" t="8284"/>
          <a:stretch/>
        </p:blipFill>
        <p:spPr>
          <a:xfrm>
            <a:off x="614426" y="0"/>
            <a:ext cx="85296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Shape 169"/>
          <p:cNvSpPr/>
          <p:nvPr/>
        </p:nvSpPr>
        <p:spPr>
          <a:xfrm>
            <a:off x="0" y="-25"/>
            <a:ext cx="9144000" cy="5143500"/>
          </a:xfrm>
          <a:prstGeom prst="rect">
            <a:avLst/>
          </a:prstGeom>
          <a:gradFill>
            <a:gsLst>
              <a:gs pos="0">
                <a:srgbClr val="1AB9A5"/>
              </a:gs>
              <a:gs pos="10000">
                <a:srgbClr val="1AB9A5"/>
              </a:gs>
              <a:gs pos="100000">
                <a:srgbClr val="1AB9A5">
                  <a:alpha val="74509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A9DBD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0" name="Shape 170"/>
          <p:cNvCxnSpPr/>
          <p:nvPr/>
        </p:nvCxnSpPr>
        <p:spPr>
          <a:xfrm>
            <a:off x="633275" y="3110100"/>
            <a:ext cx="738900" cy="0"/>
          </a:xfrm>
          <a:prstGeom prst="straightConnector1">
            <a:avLst/>
          </a:prstGeom>
          <a:noFill/>
          <a:ln cap="flat" cmpd="sng" w="381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1" name="Shape 171"/>
          <p:cNvSpPr txBox="1"/>
          <p:nvPr>
            <p:ph type="title"/>
          </p:nvPr>
        </p:nvSpPr>
        <p:spPr>
          <a:xfrm>
            <a:off x="523203" y="1737025"/>
            <a:ext cx="6158400" cy="119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4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2" name="Shape 172"/>
          <p:cNvSpPr txBox="1"/>
          <p:nvPr/>
        </p:nvSpPr>
        <p:spPr>
          <a:xfrm>
            <a:off x="5133546" y="4782050"/>
            <a:ext cx="3926100" cy="1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© Copyright 2017 Pivotal Software, Inc. All rights Reserved. Version 1.0</a:t>
            </a:r>
            <a:endParaRPr sz="6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173" name="Shape 173"/>
          <p:cNvGrpSpPr/>
          <p:nvPr/>
        </p:nvGrpSpPr>
        <p:grpSpPr>
          <a:xfrm>
            <a:off x="634507" y="819388"/>
            <a:ext cx="1337013" cy="313170"/>
            <a:chOff x="1841475" y="2392725"/>
            <a:chExt cx="3928925" cy="920275"/>
          </a:xfrm>
        </p:grpSpPr>
        <p:sp>
          <p:nvSpPr>
            <p:cNvPr id="174" name="Shape 174"/>
            <p:cNvSpPr/>
            <p:nvPr/>
          </p:nvSpPr>
          <p:spPr>
            <a:xfrm>
              <a:off x="2574175" y="2392725"/>
              <a:ext cx="139950" cy="905175"/>
            </a:xfrm>
            <a:custGeom>
              <a:pathLst>
                <a:path extrusionOk="0" h="36207" w="5598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Shape 175"/>
            <p:cNvSpPr/>
            <p:nvPr/>
          </p:nvSpPr>
          <p:spPr>
            <a:xfrm>
              <a:off x="2816875" y="2626700"/>
              <a:ext cx="703700" cy="686300"/>
            </a:xfrm>
            <a:custGeom>
              <a:pathLst>
                <a:path extrusionOk="0" h="27452" w="28148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Shape 176"/>
            <p:cNvSpPr/>
            <p:nvPr/>
          </p:nvSpPr>
          <p:spPr>
            <a:xfrm>
              <a:off x="3557125" y="2626700"/>
              <a:ext cx="614900" cy="685700"/>
            </a:xfrm>
            <a:custGeom>
              <a:pathLst>
                <a:path extrusionOk="0" h="27428" w="24596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Shape 177"/>
            <p:cNvSpPr/>
            <p:nvPr/>
          </p:nvSpPr>
          <p:spPr>
            <a:xfrm>
              <a:off x="4732275" y="2617400"/>
              <a:ext cx="582350" cy="679925"/>
            </a:xfrm>
            <a:custGeom>
              <a:pathLst>
                <a:path extrusionOk="0" h="27197" w="23294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Shape 178"/>
            <p:cNvSpPr/>
            <p:nvPr/>
          </p:nvSpPr>
          <p:spPr>
            <a:xfrm>
              <a:off x="5448725" y="2392725"/>
              <a:ext cx="139950" cy="905175"/>
            </a:xfrm>
            <a:custGeom>
              <a:pathLst>
                <a:path extrusionOk="0" h="36207" w="5598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Shape 179"/>
            <p:cNvSpPr/>
            <p:nvPr/>
          </p:nvSpPr>
          <p:spPr>
            <a:xfrm>
              <a:off x="1841475" y="2392725"/>
              <a:ext cx="617775" cy="904600"/>
            </a:xfrm>
            <a:custGeom>
              <a:pathLst>
                <a:path extrusionOk="0" h="36184" w="24711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Shape 180"/>
            <p:cNvSpPr/>
            <p:nvPr/>
          </p:nvSpPr>
          <p:spPr>
            <a:xfrm>
              <a:off x="4278825" y="2482125"/>
              <a:ext cx="369275" cy="814025"/>
            </a:xfrm>
            <a:custGeom>
              <a:pathLst>
                <a:path extrusionOk="0" h="32561" w="14771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Shape 181"/>
            <p:cNvSpPr/>
            <p:nvPr/>
          </p:nvSpPr>
          <p:spPr>
            <a:xfrm>
              <a:off x="5652525" y="3180600"/>
              <a:ext cx="117875" cy="117300"/>
            </a:xfrm>
            <a:custGeom>
              <a:pathLst>
                <a:path extrusionOk="0" h="4692" w="4715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2" name="Shape 182"/>
          <p:cNvSpPr txBox="1"/>
          <p:nvPr>
            <p:ph idx="1" type="subTitle"/>
          </p:nvPr>
        </p:nvSpPr>
        <p:spPr>
          <a:xfrm>
            <a:off x="523200" y="3306700"/>
            <a:ext cx="4173600" cy="14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">
  <p:cSld name="Title 5">
    <p:bg>
      <p:bgPr>
        <a:solidFill>
          <a:srgbClr val="1AB9A5"/>
        </a:solidFill>
      </p:bgPr>
    </p:bg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 456" id="791" name="Shape 791"/>
          <p:cNvPicPr preferRelativeResize="0"/>
          <p:nvPr/>
        </p:nvPicPr>
        <p:blipFill rotWithShape="1">
          <a:blip r:embed="rId2">
            <a:alphaModFix/>
          </a:blip>
          <a:srcRect b="13799" l="0" r="8366" t="1905"/>
          <a:stretch/>
        </p:blipFill>
        <p:spPr>
          <a:xfrm>
            <a:off x="767536" y="-23"/>
            <a:ext cx="83766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92" name="Shape 792"/>
          <p:cNvSpPr/>
          <p:nvPr/>
        </p:nvSpPr>
        <p:spPr>
          <a:xfrm>
            <a:off x="0" y="-25"/>
            <a:ext cx="9144000" cy="5143500"/>
          </a:xfrm>
          <a:prstGeom prst="rect">
            <a:avLst/>
          </a:prstGeom>
          <a:gradFill>
            <a:gsLst>
              <a:gs pos="0">
                <a:srgbClr val="1AB9A5"/>
              </a:gs>
              <a:gs pos="10000">
                <a:srgbClr val="1AB9A5"/>
              </a:gs>
              <a:gs pos="100000">
                <a:srgbClr val="1AB9A5">
                  <a:alpha val="73725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9DBD6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A9DBD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Shape 458" id="793" name="Shape 7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4820" y="515477"/>
            <a:ext cx="2353800" cy="921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94" name="Shape 794"/>
          <p:cNvCxnSpPr/>
          <p:nvPr/>
        </p:nvCxnSpPr>
        <p:spPr>
          <a:xfrm>
            <a:off x="762344" y="3110100"/>
            <a:ext cx="738900" cy="0"/>
          </a:xfrm>
          <a:prstGeom prst="straightConnector1">
            <a:avLst/>
          </a:prstGeom>
          <a:noFill/>
          <a:ln cap="flat" cmpd="sng" w="38100">
            <a:solidFill>
              <a:srgbClr val="00253E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95" name="Shape 795"/>
          <p:cNvSpPr txBox="1"/>
          <p:nvPr>
            <p:ph type="title"/>
          </p:nvPr>
        </p:nvSpPr>
        <p:spPr>
          <a:xfrm>
            <a:off x="668791" y="1737011"/>
            <a:ext cx="5854800" cy="119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53E"/>
              </a:buClr>
              <a:buSzPts val="1400"/>
              <a:buFont typeface="Arial"/>
              <a:buNone/>
              <a:defRPr b="1" i="0" sz="3500" u="none" cap="none" strike="noStrike">
                <a:solidFill>
                  <a:srgbClr val="00253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96" name="Shape 796"/>
          <p:cNvSpPr txBox="1"/>
          <p:nvPr/>
        </p:nvSpPr>
        <p:spPr>
          <a:xfrm>
            <a:off x="6402856" y="4782060"/>
            <a:ext cx="2656800" cy="2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91375" spcFirstLastPara="1" rIns="91375" wrap="square" tIns="913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EDEA"/>
              </a:buClr>
              <a:buFont typeface="Arial"/>
              <a:buNone/>
            </a:pPr>
            <a:r>
              <a:rPr b="0" i="0" lang="en" sz="700" u="none" cap="none" strike="noStrike">
                <a:solidFill>
                  <a:srgbClr val="D5EDEA"/>
                </a:solidFill>
                <a:latin typeface="Arial"/>
                <a:ea typeface="Arial"/>
                <a:cs typeface="Arial"/>
                <a:sym typeface="Arial"/>
              </a:rPr>
              <a:t>© Copyright 2017 Pivotal Software, Inc. All rights Reserved.</a:t>
            </a:r>
            <a:endParaRPr/>
          </a:p>
        </p:txBody>
      </p:sp>
      <p:sp>
        <p:nvSpPr>
          <p:cNvPr id="797" name="Shape 797"/>
          <p:cNvSpPr txBox="1"/>
          <p:nvPr>
            <p:ph idx="12" type="sldNum"/>
          </p:nvPr>
        </p:nvSpPr>
        <p:spPr>
          <a:xfrm>
            <a:off x="6216436" y="460808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>
  <p:cSld name="Blank 19"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 467" id="799" name="Shape 79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72777" y="4855076"/>
            <a:ext cx="731400" cy="171300"/>
          </a:xfrm>
          <a:prstGeom prst="rect">
            <a:avLst/>
          </a:prstGeom>
          <a:noFill/>
          <a:ln>
            <a:noFill/>
          </a:ln>
        </p:spPr>
      </p:pic>
      <p:sp>
        <p:nvSpPr>
          <p:cNvPr id="800" name="Shape 800"/>
          <p:cNvSpPr txBox="1"/>
          <p:nvPr>
            <p:ph idx="12" type="sldNum"/>
          </p:nvPr>
        </p:nvSpPr>
        <p:spPr>
          <a:xfrm>
            <a:off x="48247" y="4861462"/>
            <a:ext cx="231300" cy="2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rgbClr val="585858"/>
              </a:solidFill>
            </a:endParaRPr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>
  <p:cSld name="Title only 5"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Shape 802"/>
          <p:cNvSpPr txBox="1"/>
          <p:nvPr>
            <p:ph type="title"/>
          </p:nvPr>
        </p:nvSpPr>
        <p:spPr>
          <a:xfrm>
            <a:off x="311695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03" name="Shape 803"/>
          <p:cNvSpPr txBox="1"/>
          <p:nvPr>
            <p:ph idx="12" type="sldNum"/>
          </p:nvPr>
        </p:nvSpPr>
        <p:spPr>
          <a:xfrm>
            <a:off x="8684439" y="4700867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ide-by-Side">
  <p:cSld name="Side-by-Side 5"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 473" id="805" name="Shape 80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0" y="4772092"/>
            <a:ext cx="897000" cy="371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06" name="Shape 806"/>
          <p:cNvCxnSpPr/>
          <p:nvPr/>
        </p:nvCxnSpPr>
        <p:spPr>
          <a:xfrm rot="10800000">
            <a:off x="4574537" y="925301"/>
            <a:ext cx="0" cy="3807600"/>
          </a:xfrm>
          <a:prstGeom prst="straightConnector1">
            <a:avLst/>
          </a:prstGeom>
          <a:noFill/>
          <a:ln cap="flat" cmpd="sng" w="19050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07" name="Shape 807"/>
          <p:cNvCxnSpPr/>
          <p:nvPr/>
        </p:nvCxnSpPr>
        <p:spPr>
          <a:xfrm>
            <a:off x="4572000" y="-214527"/>
            <a:ext cx="0" cy="1197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08" name="Shape 808"/>
          <p:cNvSpPr txBox="1"/>
          <p:nvPr>
            <p:ph type="title"/>
          </p:nvPr>
        </p:nvSpPr>
        <p:spPr>
          <a:xfrm>
            <a:off x="253550" y="151270"/>
            <a:ext cx="8663100" cy="5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53E"/>
              </a:buClr>
              <a:buSzPts val="1400"/>
              <a:buFont typeface="Arial"/>
              <a:buNone/>
              <a:defRPr b="1" i="0" sz="2500" u="none" cap="none" strike="noStrike">
                <a:solidFill>
                  <a:srgbClr val="00253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09" name="Shape 809"/>
          <p:cNvSpPr txBox="1"/>
          <p:nvPr>
            <p:ph idx="12" type="sldNum"/>
          </p:nvPr>
        </p:nvSpPr>
        <p:spPr>
          <a:xfrm>
            <a:off x="6216485" y="4608114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>
  <p:cSld name="Blank 20"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 479" id="811" name="Shape 8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72777" y="4855076"/>
            <a:ext cx="731400" cy="171300"/>
          </a:xfrm>
          <a:prstGeom prst="rect">
            <a:avLst/>
          </a:prstGeom>
          <a:noFill/>
          <a:ln>
            <a:noFill/>
          </a:ln>
        </p:spPr>
      </p:pic>
      <p:sp>
        <p:nvSpPr>
          <p:cNvPr id="812" name="Shape 812"/>
          <p:cNvSpPr txBox="1"/>
          <p:nvPr>
            <p:ph idx="12" type="sldNum"/>
          </p:nvPr>
        </p:nvSpPr>
        <p:spPr>
          <a:xfrm>
            <a:off x="48247" y="4861462"/>
            <a:ext cx="231300" cy="2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rgbClr val="585858"/>
              </a:solidFill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ide-by-Side">
  <p:cSld name="Side-by-Side 6">
    <p:spTree>
      <p:nvGrpSpPr>
        <p:cNvPr id="813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 482" id="814" name="Shape 8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0" y="4772093"/>
            <a:ext cx="897000" cy="371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15" name="Shape 815"/>
          <p:cNvCxnSpPr/>
          <p:nvPr/>
        </p:nvCxnSpPr>
        <p:spPr>
          <a:xfrm rot="10800000">
            <a:off x="4574538" y="925301"/>
            <a:ext cx="0" cy="3807600"/>
          </a:xfrm>
          <a:prstGeom prst="straightConnector1">
            <a:avLst/>
          </a:prstGeom>
          <a:noFill/>
          <a:ln cap="flat" cmpd="sng" w="19050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16" name="Shape 816"/>
          <p:cNvCxnSpPr/>
          <p:nvPr/>
        </p:nvCxnSpPr>
        <p:spPr>
          <a:xfrm>
            <a:off x="4572000" y="-214527"/>
            <a:ext cx="0" cy="1197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17" name="Shape 817"/>
          <p:cNvSpPr txBox="1"/>
          <p:nvPr>
            <p:ph type="title"/>
          </p:nvPr>
        </p:nvSpPr>
        <p:spPr>
          <a:xfrm>
            <a:off x="253550" y="151272"/>
            <a:ext cx="8663100" cy="5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53E"/>
              </a:buClr>
              <a:buSzPts val="1400"/>
              <a:buFont typeface="Arial"/>
              <a:buNone/>
              <a:defRPr b="1" i="0" sz="2500" u="none" cap="none" strike="noStrike">
                <a:solidFill>
                  <a:srgbClr val="00253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18" name="Shape 818"/>
          <p:cNvSpPr txBox="1"/>
          <p:nvPr>
            <p:ph idx="12" type="sldNum"/>
          </p:nvPr>
        </p:nvSpPr>
        <p:spPr>
          <a:xfrm>
            <a:off x="6216436" y="460808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ody">
  <p:cSld name="Body 6"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 488" id="820" name="Shape 8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0" y="4772093"/>
            <a:ext cx="897000" cy="371400"/>
          </a:xfrm>
          <a:prstGeom prst="rect">
            <a:avLst/>
          </a:prstGeom>
          <a:noFill/>
          <a:ln>
            <a:noFill/>
          </a:ln>
        </p:spPr>
      </p:pic>
      <p:sp>
        <p:nvSpPr>
          <p:cNvPr id="821" name="Shape 821"/>
          <p:cNvSpPr txBox="1"/>
          <p:nvPr>
            <p:ph type="title"/>
          </p:nvPr>
        </p:nvSpPr>
        <p:spPr>
          <a:xfrm>
            <a:off x="253550" y="151272"/>
            <a:ext cx="8663100" cy="5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53E"/>
              </a:buClr>
              <a:buSzPts val="1400"/>
              <a:buFont typeface="Arial"/>
              <a:buNone/>
              <a:defRPr b="1" i="0" sz="2500" u="none" cap="none" strike="noStrike">
                <a:solidFill>
                  <a:srgbClr val="00253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2" name="Shape 822"/>
          <p:cNvSpPr txBox="1"/>
          <p:nvPr>
            <p:ph idx="12" type="sldNum"/>
          </p:nvPr>
        </p:nvSpPr>
        <p:spPr>
          <a:xfrm>
            <a:off x="6216436" y="460808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>
  <p:cSld name="Title slide 4"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Shape 824"/>
          <p:cNvSpPr txBox="1"/>
          <p:nvPr>
            <p:ph type="title"/>
          </p:nvPr>
        </p:nvSpPr>
        <p:spPr>
          <a:xfrm>
            <a:off x="311708" y="744573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Shape 825"/>
          <p:cNvSpPr txBox="1"/>
          <p:nvPr>
            <p:ph idx="1" type="body"/>
          </p:nvPr>
        </p:nvSpPr>
        <p:spPr>
          <a:xfrm>
            <a:off x="311698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None/>
              <a:defRPr b="0" i="0" sz="2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None/>
              <a:defRPr b="0" i="0" sz="2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None/>
              <a:defRPr b="0" i="0" sz="2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None/>
              <a:defRPr b="0" i="0" sz="2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None/>
              <a:defRPr b="0" i="0" sz="2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Shape 826"/>
          <p:cNvSpPr txBox="1"/>
          <p:nvPr>
            <p:ph idx="12" type="sldNum"/>
          </p:nvPr>
        </p:nvSpPr>
        <p:spPr>
          <a:xfrm>
            <a:off x="8684393" y="4700842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>
  <p:cSld name="Section header 5"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Shape 828"/>
          <p:cNvSpPr txBox="1"/>
          <p:nvPr>
            <p:ph type="title"/>
          </p:nvPr>
        </p:nvSpPr>
        <p:spPr>
          <a:xfrm>
            <a:off x="311698" y="2150848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9" name="Shape 829"/>
          <p:cNvSpPr txBox="1"/>
          <p:nvPr>
            <p:ph idx="12" type="sldNum"/>
          </p:nvPr>
        </p:nvSpPr>
        <p:spPr>
          <a:xfrm>
            <a:off x="8684393" y="4700842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>
  <p:cSld name="Title and body 5">
    <p:spTree>
      <p:nvGrpSpPr>
        <p:cNvPr id="830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Shape 831"/>
          <p:cNvSpPr txBox="1"/>
          <p:nvPr>
            <p:ph type="title"/>
          </p:nvPr>
        </p:nvSpPr>
        <p:spPr>
          <a:xfrm>
            <a:off x="311698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32" name="Shape 832"/>
          <p:cNvSpPr txBox="1"/>
          <p:nvPr>
            <p:ph idx="1" type="body"/>
          </p:nvPr>
        </p:nvSpPr>
        <p:spPr>
          <a:xfrm>
            <a:off x="311698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33" name="Shape 833"/>
          <p:cNvSpPr txBox="1"/>
          <p:nvPr>
            <p:ph idx="12" type="sldNum"/>
          </p:nvPr>
        </p:nvSpPr>
        <p:spPr>
          <a:xfrm>
            <a:off x="8684393" y="4700842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 – Divider">
  <p:cSld name="Divider_1">
    <p:bg>
      <p:bgPr>
        <a:solidFill>
          <a:schemeClr val="lt2"/>
        </a:solidFill>
      </p:bgPr>
    </p:bg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 txBox="1"/>
          <p:nvPr>
            <p:ph type="title"/>
          </p:nvPr>
        </p:nvSpPr>
        <p:spPr>
          <a:xfrm>
            <a:off x="668800" y="2365150"/>
            <a:ext cx="7796700" cy="17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roxima Nova"/>
              <a:buNone/>
              <a:defRPr b="1" i="0" sz="4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9pPr>
          </a:lstStyle>
          <a:p/>
        </p:txBody>
      </p:sp>
      <p:grpSp>
        <p:nvGrpSpPr>
          <p:cNvPr id="185" name="Shape 185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186" name="Shape 186"/>
            <p:cNvSpPr/>
            <p:nvPr/>
          </p:nvSpPr>
          <p:spPr>
            <a:xfrm>
              <a:off x="2574175" y="2392725"/>
              <a:ext cx="139950" cy="905175"/>
            </a:xfrm>
            <a:custGeom>
              <a:pathLst>
                <a:path extrusionOk="0" h="36207" w="5598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Shape 187"/>
            <p:cNvSpPr/>
            <p:nvPr/>
          </p:nvSpPr>
          <p:spPr>
            <a:xfrm>
              <a:off x="2816875" y="2626700"/>
              <a:ext cx="703700" cy="686300"/>
            </a:xfrm>
            <a:custGeom>
              <a:pathLst>
                <a:path extrusionOk="0" h="27452" w="28148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Shape 188"/>
            <p:cNvSpPr/>
            <p:nvPr/>
          </p:nvSpPr>
          <p:spPr>
            <a:xfrm>
              <a:off x="3557125" y="2626700"/>
              <a:ext cx="614900" cy="685700"/>
            </a:xfrm>
            <a:custGeom>
              <a:pathLst>
                <a:path extrusionOk="0" h="27428" w="24596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Shape 189"/>
            <p:cNvSpPr/>
            <p:nvPr/>
          </p:nvSpPr>
          <p:spPr>
            <a:xfrm>
              <a:off x="4732275" y="2617400"/>
              <a:ext cx="582350" cy="679925"/>
            </a:xfrm>
            <a:custGeom>
              <a:pathLst>
                <a:path extrusionOk="0" h="27197" w="23294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Shape 190"/>
            <p:cNvSpPr/>
            <p:nvPr/>
          </p:nvSpPr>
          <p:spPr>
            <a:xfrm>
              <a:off x="5448725" y="2392725"/>
              <a:ext cx="139950" cy="905175"/>
            </a:xfrm>
            <a:custGeom>
              <a:pathLst>
                <a:path extrusionOk="0" h="36207" w="5598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Shape 191"/>
            <p:cNvSpPr/>
            <p:nvPr/>
          </p:nvSpPr>
          <p:spPr>
            <a:xfrm>
              <a:off x="1841475" y="2392725"/>
              <a:ext cx="617775" cy="904600"/>
            </a:xfrm>
            <a:custGeom>
              <a:pathLst>
                <a:path extrusionOk="0" h="36184" w="24711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Shape 192"/>
            <p:cNvSpPr/>
            <p:nvPr/>
          </p:nvSpPr>
          <p:spPr>
            <a:xfrm>
              <a:off x="4278825" y="2482125"/>
              <a:ext cx="369275" cy="814025"/>
            </a:xfrm>
            <a:custGeom>
              <a:pathLst>
                <a:path extrusionOk="0" h="32561" w="14771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Shape 193"/>
            <p:cNvSpPr/>
            <p:nvPr/>
          </p:nvSpPr>
          <p:spPr>
            <a:xfrm>
              <a:off x="5652525" y="3180600"/>
              <a:ext cx="117875" cy="117300"/>
            </a:xfrm>
            <a:custGeom>
              <a:pathLst>
                <a:path extrusionOk="0" h="4692" w="4715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94" name="Shape 194"/>
          <p:cNvCxnSpPr/>
          <p:nvPr/>
        </p:nvCxnSpPr>
        <p:spPr>
          <a:xfrm rot="10800000">
            <a:off x="4309650" y="2255484"/>
            <a:ext cx="524700" cy="0"/>
          </a:xfrm>
          <a:prstGeom prst="straightConnector1">
            <a:avLst/>
          </a:prstGeom>
          <a:noFill/>
          <a:ln cap="flat" cmpd="sng" w="2857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5" name="Shape 195"/>
          <p:cNvSpPr txBox="1"/>
          <p:nvPr>
            <p:ph idx="1" type="subTitle"/>
          </p:nvPr>
        </p:nvSpPr>
        <p:spPr>
          <a:xfrm>
            <a:off x="1740900" y="1801250"/>
            <a:ext cx="5662200" cy="37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>
  <p:cSld name="Title and two columns 5">
    <p:spTree>
      <p:nvGrpSpPr>
        <p:cNvPr id="834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Shape 835"/>
          <p:cNvSpPr txBox="1"/>
          <p:nvPr>
            <p:ph type="title"/>
          </p:nvPr>
        </p:nvSpPr>
        <p:spPr>
          <a:xfrm>
            <a:off x="311698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36" name="Shape 836"/>
          <p:cNvSpPr txBox="1"/>
          <p:nvPr>
            <p:ph idx="1" type="body"/>
          </p:nvPr>
        </p:nvSpPr>
        <p:spPr>
          <a:xfrm>
            <a:off x="311698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37" name="Shape 837"/>
          <p:cNvSpPr txBox="1"/>
          <p:nvPr>
            <p:ph idx="2" type="body"/>
          </p:nvPr>
        </p:nvSpPr>
        <p:spPr>
          <a:xfrm>
            <a:off x="4832398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38" name="Shape 838"/>
          <p:cNvSpPr txBox="1"/>
          <p:nvPr>
            <p:ph idx="12" type="sldNum"/>
          </p:nvPr>
        </p:nvSpPr>
        <p:spPr>
          <a:xfrm>
            <a:off x="8684393" y="4700842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>
  <p:cSld name="Title only 6">
    <p:spTree>
      <p:nvGrpSpPr>
        <p:cNvPr id="839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Shape 840"/>
          <p:cNvSpPr txBox="1"/>
          <p:nvPr>
            <p:ph type="title"/>
          </p:nvPr>
        </p:nvSpPr>
        <p:spPr>
          <a:xfrm>
            <a:off x="311698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41" name="Shape 841"/>
          <p:cNvSpPr txBox="1"/>
          <p:nvPr>
            <p:ph idx="12" type="sldNum"/>
          </p:nvPr>
        </p:nvSpPr>
        <p:spPr>
          <a:xfrm>
            <a:off x="8684393" y="4700842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 column text 5">
    <p:spTree>
      <p:nvGrpSpPr>
        <p:cNvPr id="842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Shape 843"/>
          <p:cNvSpPr txBox="1"/>
          <p:nvPr>
            <p:ph type="title"/>
          </p:nvPr>
        </p:nvSpPr>
        <p:spPr>
          <a:xfrm>
            <a:off x="311698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44" name="Shape 844"/>
          <p:cNvSpPr txBox="1"/>
          <p:nvPr>
            <p:ph idx="1" type="body"/>
          </p:nvPr>
        </p:nvSpPr>
        <p:spPr>
          <a:xfrm>
            <a:off x="311698" y="1389598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048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45" name="Shape 845"/>
          <p:cNvSpPr txBox="1"/>
          <p:nvPr>
            <p:ph idx="12" type="sldNum"/>
          </p:nvPr>
        </p:nvSpPr>
        <p:spPr>
          <a:xfrm>
            <a:off x="8684393" y="4700842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 point 5">
    <p:spTree>
      <p:nvGrpSpPr>
        <p:cNvPr id="846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Shape 847"/>
          <p:cNvSpPr txBox="1"/>
          <p:nvPr>
            <p:ph type="title"/>
          </p:nvPr>
        </p:nvSpPr>
        <p:spPr>
          <a:xfrm>
            <a:off x="490250" y="450148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48" name="Shape 848"/>
          <p:cNvSpPr txBox="1"/>
          <p:nvPr>
            <p:ph idx="12" type="sldNum"/>
          </p:nvPr>
        </p:nvSpPr>
        <p:spPr>
          <a:xfrm>
            <a:off x="8684393" y="4700842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 title and description 5">
    <p:spTree>
      <p:nvGrpSpPr>
        <p:cNvPr id="849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Shape 85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Shape 85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52" name="Shape 852"/>
          <p:cNvSpPr txBox="1"/>
          <p:nvPr>
            <p:ph idx="1" type="body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None/>
              <a:defRPr b="0" i="0" sz="21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None/>
              <a:defRPr b="0" i="0" sz="21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None/>
              <a:defRPr b="0" i="0" sz="21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None/>
              <a:defRPr b="0" i="0" sz="21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None/>
              <a:defRPr b="0" i="0" sz="21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53" name="Shape 853"/>
          <p:cNvSpPr txBox="1"/>
          <p:nvPr>
            <p:ph idx="2" type="body"/>
          </p:nvPr>
        </p:nvSpPr>
        <p:spPr>
          <a:xfrm>
            <a:off x="4939500" y="724074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3429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54" name="Shape 854"/>
          <p:cNvSpPr txBox="1"/>
          <p:nvPr>
            <p:ph idx="12" type="sldNum"/>
          </p:nvPr>
        </p:nvSpPr>
        <p:spPr>
          <a:xfrm>
            <a:off x="8684393" y="4700842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 5">
    <p:spTree>
      <p:nvGrpSpPr>
        <p:cNvPr id="855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Shape 856"/>
          <p:cNvSpPr txBox="1"/>
          <p:nvPr>
            <p:ph idx="1" type="body"/>
          </p:nvPr>
        </p:nvSpPr>
        <p:spPr>
          <a:xfrm>
            <a:off x="311698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57" name="Shape 857"/>
          <p:cNvSpPr txBox="1"/>
          <p:nvPr>
            <p:ph idx="12" type="sldNum"/>
          </p:nvPr>
        </p:nvSpPr>
        <p:spPr>
          <a:xfrm>
            <a:off x="8684393" y="4700842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 number 5">
    <p:spTree>
      <p:nvGrpSpPr>
        <p:cNvPr id="858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Shape 859"/>
          <p:cNvSpPr txBox="1"/>
          <p:nvPr>
            <p:ph type="title"/>
          </p:nvPr>
        </p:nvSpPr>
        <p:spPr>
          <a:xfrm>
            <a:off x="311698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60" name="Shape 860"/>
          <p:cNvSpPr txBox="1"/>
          <p:nvPr>
            <p:ph idx="1" type="body"/>
          </p:nvPr>
        </p:nvSpPr>
        <p:spPr>
          <a:xfrm>
            <a:off x="311698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61" name="Shape 861"/>
          <p:cNvSpPr txBox="1"/>
          <p:nvPr>
            <p:ph idx="12" type="sldNum"/>
          </p:nvPr>
        </p:nvSpPr>
        <p:spPr>
          <a:xfrm>
            <a:off x="8684393" y="4700842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>
  <p:cSld name="Blank 21">
    <p:spTree>
      <p:nvGrpSpPr>
        <p:cNvPr id="862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Shape 863"/>
          <p:cNvSpPr txBox="1"/>
          <p:nvPr>
            <p:ph idx="12" type="sldNum"/>
          </p:nvPr>
        </p:nvSpPr>
        <p:spPr>
          <a:xfrm>
            <a:off x="8684393" y="4700842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ivider">
  <p:cSld name="Divider 5">
    <p:bg>
      <p:bgPr>
        <a:solidFill>
          <a:srgbClr val="1AB9A5"/>
        </a:solidFill>
      </p:bgPr>
    </p:bg>
    <p:spTree>
      <p:nvGrpSpPr>
        <p:cNvPr id="864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Shape 865"/>
          <p:cNvSpPr txBox="1"/>
          <p:nvPr>
            <p:ph type="title"/>
          </p:nvPr>
        </p:nvSpPr>
        <p:spPr>
          <a:xfrm>
            <a:off x="856750" y="1803874"/>
            <a:ext cx="7430400" cy="37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866" name="Shape 866"/>
          <p:cNvCxnSpPr/>
          <p:nvPr/>
        </p:nvCxnSpPr>
        <p:spPr>
          <a:xfrm>
            <a:off x="4202555" y="2323835"/>
            <a:ext cx="738900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Shape 538" id="867" name="Shape 867"/>
          <p:cNvPicPr preferRelativeResize="0"/>
          <p:nvPr/>
        </p:nvPicPr>
        <p:blipFill rotWithShape="1">
          <a:blip r:embed="rId2">
            <a:alphaModFix/>
          </a:blip>
          <a:srcRect b="6369" l="10376" r="10597" t="14302"/>
          <a:stretch/>
        </p:blipFill>
        <p:spPr>
          <a:xfrm>
            <a:off x="0" y="4793222"/>
            <a:ext cx="891600" cy="350400"/>
          </a:xfrm>
          <a:prstGeom prst="rect">
            <a:avLst/>
          </a:prstGeom>
          <a:noFill/>
          <a:ln>
            <a:noFill/>
          </a:ln>
        </p:spPr>
      </p:pic>
      <p:sp>
        <p:nvSpPr>
          <p:cNvPr id="868" name="Shape 868"/>
          <p:cNvSpPr txBox="1"/>
          <p:nvPr>
            <p:ph idx="12" type="sldNum"/>
          </p:nvPr>
        </p:nvSpPr>
        <p:spPr>
          <a:xfrm>
            <a:off x="6216436" y="460808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ntro">
  <p:cSld name="Intro 5">
    <p:spTree>
      <p:nvGrpSpPr>
        <p:cNvPr id="869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Shape 87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rgbClr val="1AB9A5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Shape 542" id="871" name="Shape 871"/>
          <p:cNvPicPr preferRelativeResize="0"/>
          <p:nvPr/>
        </p:nvPicPr>
        <p:blipFill rotWithShape="1">
          <a:blip r:embed="rId2">
            <a:alphaModFix/>
          </a:blip>
          <a:srcRect b="6369" l="10376" r="10597" t="14302"/>
          <a:stretch/>
        </p:blipFill>
        <p:spPr>
          <a:xfrm>
            <a:off x="0" y="4793222"/>
            <a:ext cx="891600" cy="350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72" name="Shape 872"/>
          <p:cNvCxnSpPr/>
          <p:nvPr/>
        </p:nvCxnSpPr>
        <p:spPr>
          <a:xfrm>
            <a:off x="301142" y="2126469"/>
            <a:ext cx="738900" cy="0"/>
          </a:xfrm>
          <a:prstGeom prst="straightConnector1">
            <a:avLst/>
          </a:prstGeom>
          <a:noFill/>
          <a:ln cap="flat" cmpd="sng" w="38100">
            <a:solidFill>
              <a:srgbClr val="00253E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73" name="Shape 873"/>
          <p:cNvSpPr txBox="1"/>
          <p:nvPr>
            <p:ph type="title"/>
          </p:nvPr>
        </p:nvSpPr>
        <p:spPr>
          <a:xfrm>
            <a:off x="220475" y="449002"/>
            <a:ext cx="2751300" cy="157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53E"/>
              </a:buClr>
              <a:buSzPts val="1400"/>
              <a:buFont typeface="Arial"/>
              <a:buNone/>
              <a:defRPr b="1" i="0" sz="2500" u="none" cap="none" strike="noStrike">
                <a:solidFill>
                  <a:srgbClr val="00253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874" name="Shape 874"/>
          <p:cNvCxnSpPr/>
          <p:nvPr/>
        </p:nvCxnSpPr>
        <p:spPr>
          <a:xfrm>
            <a:off x="3040955" y="-214527"/>
            <a:ext cx="0" cy="1197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75" name="Shape 875"/>
          <p:cNvSpPr txBox="1"/>
          <p:nvPr>
            <p:ph idx="12" type="sldNum"/>
          </p:nvPr>
        </p:nvSpPr>
        <p:spPr>
          <a:xfrm>
            <a:off x="6216436" y="460808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 – Intro">
  <p:cSld name="Intro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/>
          <p:nvPr/>
        </p:nvSpPr>
        <p:spPr>
          <a:xfrm>
            <a:off x="0" y="0"/>
            <a:ext cx="3066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Shape 198"/>
          <p:cNvSpPr txBox="1"/>
          <p:nvPr>
            <p:ph type="title"/>
          </p:nvPr>
        </p:nvSpPr>
        <p:spPr>
          <a:xfrm>
            <a:off x="193350" y="549625"/>
            <a:ext cx="2751300" cy="14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b="1" i="0" sz="25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5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5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5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5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5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5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5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500"/>
            </a:lvl9pPr>
          </a:lstStyle>
          <a:p/>
        </p:txBody>
      </p:sp>
      <p:cxnSp>
        <p:nvCxnSpPr>
          <p:cNvPr id="199" name="Shape 199"/>
          <p:cNvCxnSpPr/>
          <p:nvPr/>
        </p:nvCxnSpPr>
        <p:spPr>
          <a:xfrm>
            <a:off x="3066005" y="-214525"/>
            <a:ext cx="0" cy="1197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200" name="Shape 200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201" name="Shape 201"/>
            <p:cNvSpPr/>
            <p:nvPr/>
          </p:nvSpPr>
          <p:spPr>
            <a:xfrm>
              <a:off x="2574175" y="2392725"/>
              <a:ext cx="139950" cy="905175"/>
            </a:xfrm>
            <a:custGeom>
              <a:pathLst>
                <a:path extrusionOk="0" h="36207" w="5598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Shape 202"/>
            <p:cNvSpPr/>
            <p:nvPr/>
          </p:nvSpPr>
          <p:spPr>
            <a:xfrm>
              <a:off x="2816875" y="2626700"/>
              <a:ext cx="703700" cy="686300"/>
            </a:xfrm>
            <a:custGeom>
              <a:pathLst>
                <a:path extrusionOk="0" h="27452" w="28148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Shape 203"/>
            <p:cNvSpPr/>
            <p:nvPr/>
          </p:nvSpPr>
          <p:spPr>
            <a:xfrm>
              <a:off x="3557125" y="2626700"/>
              <a:ext cx="614900" cy="685700"/>
            </a:xfrm>
            <a:custGeom>
              <a:pathLst>
                <a:path extrusionOk="0" h="27428" w="24596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Shape 204"/>
            <p:cNvSpPr/>
            <p:nvPr/>
          </p:nvSpPr>
          <p:spPr>
            <a:xfrm>
              <a:off x="4732275" y="2617400"/>
              <a:ext cx="582350" cy="679925"/>
            </a:xfrm>
            <a:custGeom>
              <a:pathLst>
                <a:path extrusionOk="0" h="27197" w="23294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Shape 205"/>
            <p:cNvSpPr/>
            <p:nvPr/>
          </p:nvSpPr>
          <p:spPr>
            <a:xfrm>
              <a:off x="5448725" y="2392725"/>
              <a:ext cx="139950" cy="905175"/>
            </a:xfrm>
            <a:custGeom>
              <a:pathLst>
                <a:path extrusionOk="0" h="36207" w="5598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Shape 206"/>
            <p:cNvSpPr/>
            <p:nvPr/>
          </p:nvSpPr>
          <p:spPr>
            <a:xfrm>
              <a:off x="1841475" y="2392725"/>
              <a:ext cx="617775" cy="904600"/>
            </a:xfrm>
            <a:custGeom>
              <a:pathLst>
                <a:path extrusionOk="0" h="36184" w="24711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Shape 207"/>
            <p:cNvSpPr/>
            <p:nvPr/>
          </p:nvSpPr>
          <p:spPr>
            <a:xfrm>
              <a:off x="4278825" y="2482125"/>
              <a:ext cx="369275" cy="814025"/>
            </a:xfrm>
            <a:custGeom>
              <a:pathLst>
                <a:path extrusionOk="0" h="32561" w="14771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Shape 208"/>
            <p:cNvSpPr/>
            <p:nvPr/>
          </p:nvSpPr>
          <p:spPr>
            <a:xfrm>
              <a:off x="5652525" y="3180600"/>
              <a:ext cx="117875" cy="117300"/>
            </a:xfrm>
            <a:custGeom>
              <a:pathLst>
                <a:path extrusionOk="0" h="4692" w="4715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209" name="Shape 209"/>
          <p:cNvCxnSpPr/>
          <p:nvPr/>
        </p:nvCxnSpPr>
        <p:spPr>
          <a:xfrm rot="10800000">
            <a:off x="295728" y="2131916"/>
            <a:ext cx="5247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0" name="Shape 210"/>
          <p:cNvSpPr txBox="1"/>
          <p:nvPr>
            <p:ph idx="1" type="subTitle"/>
          </p:nvPr>
        </p:nvSpPr>
        <p:spPr>
          <a:xfrm>
            <a:off x="193350" y="2274300"/>
            <a:ext cx="2751300" cy="14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15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1" name="Shape 211"/>
          <p:cNvSpPr txBox="1"/>
          <p:nvPr>
            <p:ph idx="2" type="body"/>
          </p:nvPr>
        </p:nvSpPr>
        <p:spPr>
          <a:xfrm>
            <a:off x="3810675" y="549625"/>
            <a:ext cx="5047200" cy="412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30200" lvl="0" marL="4572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●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30200" lvl="1" marL="9144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○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30200" lvl="2" marL="13716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■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30200" lvl="3" marL="18288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●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30200" lvl="4" marL="22860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○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30200" lvl="5" marL="27432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■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30200" lvl="6" marL="32004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●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30200" lvl="7" marL="36576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○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30200" lvl="8" marL="4114800" rtl="0">
              <a:lnSpc>
                <a:spcPct val="110000"/>
              </a:lnSpc>
              <a:spcBef>
                <a:spcPts val="2000"/>
              </a:spcBef>
              <a:spcAft>
                <a:spcPts val="2000"/>
              </a:spcAft>
              <a:buClr>
                <a:schemeClr val="dk1"/>
              </a:buClr>
              <a:buSzPts val="1600"/>
              <a:buFont typeface="Proxima Nova"/>
              <a:buChar char="■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ody w/ Support">
  <p:cSld name="Body w/ Support 5">
    <p:spTree>
      <p:nvGrpSpPr>
        <p:cNvPr id="876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 548" id="877" name="Shape 87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0" y="4772093"/>
            <a:ext cx="897000" cy="371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78" name="Shape 878"/>
          <p:cNvCxnSpPr/>
          <p:nvPr/>
        </p:nvCxnSpPr>
        <p:spPr>
          <a:xfrm rot="10800000">
            <a:off x="6098538" y="925301"/>
            <a:ext cx="0" cy="3807600"/>
          </a:xfrm>
          <a:prstGeom prst="straightConnector1">
            <a:avLst/>
          </a:prstGeom>
          <a:noFill/>
          <a:ln cap="flat" cmpd="sng" w="19050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79" name="Shape 879"/>
          <p:cNvCxnSpPr/>
          <p:nvPr/>
        </p:nvCxnSpPr>
        <p:spPr>
          <a:xfrm>
            <a:off x="6096000" y="-214527"/>
            <a:ext cx="0" cy="1197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80" name="Shape 880"/>
          <p:cNvSpPr txBox="1"/>
          <p:nvPr>
            <p:ph type="title"/>
          </p:nvPr>
        </p:nvSpPr>
        <p:spPr>
          <a:xfrm>
            <a:off x="253550" y="151272"/>
            <a:ext cx="8663100" cy="5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53E"/>
              </a:buClr>
              <a:buSzPts val="1400"/>
              <a:buFont typeface="Arial"/>
              <a:buNone/>
              <a:defRPr b="1" i="0" sz="2500" u="none" cap="none" strike="noStrike">
                <a:solidFill>
                  <a:srgbClr val="00253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81" name="Shape 881"/>
          <p:cNvSpPr txBox="1"/>
          <p:nvPr>
            <p:ph idx="12" type="sldNum"/>
          </p:nvPr>
        </p:nvSpPr>
        <p:spPr>
          <a:xfrm>
            <a:off x="6216436" y="460808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ody w/ Image">
  <p:cSld name="Body w/ Image 5">
    <p:spTree>
      <p:nvGrpSpPr>
        <p:cNvPr id="882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Shape 883"/>
          <p:cNvSpPr/>
          <p:nvPr/>
        </p:nvSpPr>
        <p:spPr>
          <a:xfrm>
            <a:off x="6096000" y="0"/>
            <a:ext cx="3048000" cy="51435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4" name="Shape 884"/>
          <p:cNvSpPr txBox="1"/>
          <p:nvPr/>
        </p:nvSpPr>
        <p:spPr>
          <a:xfrm>
            <a:off x="6096000" y="2114150"/>
            <a:ext cx="3048000" cy="35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Font typeface="Arial"/>
              <a:buNone/>
            </a:pPr>
            <a:r>
              <a:rPr b="1" i="0" lang="en" sz="1800" u="none" cap="none" strike="noStrik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Cover with Image</a:t>
            </a:r>
            <a:endParaRPr/>
          </a:p>
        </p:txBody>
      </p:sp>
      <p:pic>
        <p:nvPicPr>
          <p:cNvPr descr="Shape 556" id="885" name="Shape 88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0" y="4772093"/>
            <a:ext cx="897000" cy="371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86" name="Shape 886"/>
          <p:cNvCxnSpPr/>
          <p:nvPr/>
        </p:nvCxnSpPr>
        <p:spPr>
          <a:xfrm>
            <a:off x="6088031" y="-214527"/>
            <a:ext cx="0" cy="1197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87" name="Shape 887"/>
          <p:cNvSpPr txBox="1"/>
          <p:nvPr>
            <p:ph type="title"/>
          </p:nvPr>
        </p:nvSpPr>
        <p:spPr>
          <a:xfrm>
            <a:off x="253550" y="151272"/>
            <a:ext cx="5842500" cy="5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53E"/>
              </a:buClr>
              <a:buSzPts val="1400"/>
              <a:buFont typeface="Arial"/>
              <a:buNone/>
              <a:defRPr b="1" i="0" sz="2500" u="none" cap="none" strike="noStrike">
                <a:solidFill>
                  <a:srgbClr val="00253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88" name="Shape 888"/>
          <p:cNvSpPr txBox="1"/>
          <p:nvPr>
            <p:ph idx="12" type="sldNum"/>
          </p:nvPr>
        </p:nvSpPr>
        <p:spPr>
          <a:xfrm>
            <a:off x="6216436" y="460808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>
  <p:cSld name="Blank 22">
    <p:spTree>
      <p:nvGrpSpPr>
        <p:cNvPr id="889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Shape 890"/>
          <p:cNvSpPr txBox="1"/>
          <p:nvPr>
            <p:ph idx="12" type="sldNum"/>
          </p:nvPr>
        </p:nvSpPr>
        <p:spPr>
          <a:xfrm>
            <a:off x="6216436" y="460808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ark Mode — TESTING">
  <p:cSld name="Dark Mode — TESTING 5">
    <p:bg>
      <p:bgPr>
        <a:solidFill>
          <a:srgbClr val="00253E"/>
        </a:solidFill>
      </p:bgPr>
    </p:bg>
    <p:spTree>
      <p:nvGrpSpPr>
        <p:cNvPr id="89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 563" id="892" name="Shape 892"/>
          <p:cNvPicPr preferRelativeResize="0"/>
          <p:nvPr/>
        </p:nvPicPr>
        <p:blipFill rotWithShape="1">
          <a:blip r:embed="rId2">
            <a:alphaModFix/>
          </a:blip>
          <a:srcRect b="6369" l="10376" r="10597" t="14302"/>
          <a:stretch/>
        </p:blipFill>
        <p:spPr>
          <a:xfrm>
            <a:off x="0" y="4793222"/>
            <a:ext cx="891600" cy="350400"/>
          </a:xfrm>
          <a:prstGeom prst="rect">
            <a:avLst/>
          </a:prstGeom>
          <a:noFill/>
          <a:ln>
            <a:noFill/>
          </a:ln>
        </p:spPr>
      </p:pic>
      <p:sp>
        <p:nvSpPr>
          <p:cNvPr id="893" name="Shape 893"/>
          <p:cNvSpPr txBox="1"/>
          <p:nvPr>
            <p:ph type="title"/>
          </p:nvPr>
        </p:nvSpPr>
        <p:spPr>
          <a:xfrm>
            <a:off x="668800" y="925122"/>
            <a:ext cx="7796700" cy="33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0" i="0" sz="2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94" name="Shape 894"/>
          <p:cNvSpPr txBox="1"/>
          <p:nvPr>
            <p:ph idx="12" type="sldNum"/>
          </p:nvPr>
        </p:nvSpPr>
        <p:spPr>
          <a:xfrm>
            <a:off x="6216436" y="460808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tatement">
  <p:cSld name="Statement 5">
    <p:spTree>
      <p:nvGrpSpPr>
        <p:cNvPr id="895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Shape 89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95D4D1"/>
              </a:gs>
              <a:gs pos="100000">
                <a:srgbClr val="B7E2DF"/>
              </a:gs>
            </a:gsLst>
            <a:lin ang="16200038" scaled="0"/>
          </a:gradFill>
          <a:ln>
            <a:noFill/>
          </a:ln>
          <a:effectLst>
            <a:outerShdw blurRad="38100" rotWithShape="0" dir="5400000" dist="23000">
              <a:srgbClr val="000000">
                <a:alpha val="3412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7" name="Shape 897"/>
          <p:cNvSpPr txBox="1"/>
          <p:nvPr>
            <p:ph type="title"/>
          </p:nvPr>
        </p:nvSpPr>
        <p:spPr>
          <a:xfrm>
            <a:off x="668800" y="925122"/>
            <a:ext cx="7796700" cy="33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253E"/>
              </a:buClr>
              <a:buSzPts val="1400"/>
              <a:buFont typeface="Arial"/>
              <a:buNone/>
              <a:defRPr b="1" i="0" sz="3500" u="none" cap="none" strike="noStrike">
                <a:solidFill>
                  <a:srgbClr val="00253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Shape 569" id="898" name="Shape 89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0" y="4772093"/>
            <a:ext cx="897000" cy="371400"/>
          </a:xfrm>
          <a:prstGeom prst="rect">
            <a:avLst/>
          </a:prstGeom>
          <a:noFill/>
          <a:ln>
            <a:noFill/>
          </a:ln>
        </p:spPr>
      </p:pic>
      <p:sp>
        <p:nvSpPr>
          <p:cNvPr id="899" name="Shape 899"/>
          <p:cNvSpPr txBox="1"/>
          <p:nvPr>
            <p:ph idx="12" type="sldNum"/>
          </p:nvPr>
        </p:nvSpPr>
        <p:spPr>
          <a:xfrm>
            <a:off x="6216436" y="460808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6_Blank">
  <p:cSld name="16_Blank 9">
    <p:spTree>
      <p:nvGrpSpPr>
        <p:cNvPr id="900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 572" id="901" name="Shape 90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72777" y="4855076"/>
            <a:ext cx="731400" cy="171300"/>
          </a:xfrm>
          <a:prstGeom prst="rect">
            <a:avLst/>
          </a:prstGeom>
          <a:noFill/>
          <a:ln>
            <a:noFill/>
          </a:ln>
        </p:spPr>
      </p:pic>
      <p:sp>
        <p:nvSpPr>
          <p:cNvPr id="902" name="Shape 902"/>
          <p:cNvSpPr/>
          <p:nvPr/>
        </p:nvSpPr>
        <p:spPr>
          <a:xfrm>
            <a:off x="114300" y="112012"/>
            <a:ext cx="8915400" cy="4919400"/>
          </a:xfrm>
          <a:prstGeom prst="rect">
            <a:avLst/>
          </a:prstGeom>
          <a:solidFill>
            <a:srgbClr val="22313C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3" name="Shape 903"/>
          <p:cNvSpPr txBox="1"/>
          <p:nvPr>
            <p:ph idx="12" type="sldNum"/>
          </p:nvPr>
        </p:nvSpPr>
        <p:spPr>
          <a:xfrm>
            <a:off x="6216436" y="460808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6_Blank">
  <p:cSld name="16_Blank 10">
    <p:spTree>
      <p:nvGrpSpPr>
        <p:cNvPr id="904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 576" id="905" name="Shape 90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72777" y="4855076"/>
            <a:ext cx="731400" cy="171300"/>
          </a:xfrm>
          <a:prstGeom prst="rect">
            <a:avLst/>
          </a:prstGeom>
          <a:noFill/>
          <a:ln>
            <a:noFill/>
          </a:ln>
        </p:spPr>
      </p:pic>
      <p:sp>
        <p:nvSpPr>
          <p:cNvPr id="906" name="Shape 906"/>
          <p:cNvSpPr/>
          <p:nvPr/>
        </p:nvSpPr>
        <p:spPr>
          <a:xfrm>
            <a:off x="114300" y="112012"/>
            <a:ext cx="8915400" cy="4919400"/>
          </a:xfrm>
          <a:prstGeom prst="rect">
            <a:avLst/>
          </a:prstGeom>
          <a:solidFill>
            <a:srgbClr val="22313C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7" name="Shape 907"/>
          <p:cNvSpPr txBox="1"/>
          <p:nvPr>
            <p:ph idx="12" type="sldNum"/>
          </p:nvPr>
        </p:nvSpPr>
        <p:spPr>
          <a:xfrm>
            <a:off x="6216436" y="460808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>
  <p:cSld name="Blank 23"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 580" id="909" name="Shape 90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72777" y="4855076"/>
            <a:ext cx="731400" cy="171300"/>
          </a:xfrm>
          <a:prstGeom prst="rect">
            <a:avLst/>
          </a:prstGeom>
          <a:noFill/>
          <a:ln>
            <a:noFill/>
          </a:ln>
        </p:spPr>
      </p:pic>
      <p:sp>
        <p:nvSpPr>
          <p:cNvPr id="910" name="Shape 910"/>
          <p:cNvSpPr txBox="1"/>
          <p:nvPr>
            <p:ph idx="12" type="sldNum"/>
          </p:nvPr>
        </p:nvSpPr>
        <p:spPr>
          <a:xfrm>
            <a:off x="48247" y="4861462"/>
            <a:ext cx="231300" cy="2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rgbClr val="585858"/>
              </a:solidFill>
            </a:endParaRPr>
          </a:p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6_Blank">
  <p:cSld name="16_Blank 11">
    <p:spTree>
      <p:nvGrpSpPr>
        <p:cNvPr id="91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 583" id="912" name="Shape 9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72777" y="4855076"/>
            <a:ext cx="731400" cy="171300"/>
          </a:xfrm>
          <a:prstGeom prst="rect">
            <a:avLst/>
          </a:prstGeom>
          <a:noFill/>
          <a:ln>
            <a:noFill/>
          </a:ln>
        </p:spPr>
      </p:pic>
      <p:sp>
        <p:nvSpPr>
          <p:cNvPr id="913" name="Shape 913"/>
          <p:cNvSpPr/>
          <p:nvPr/>
        </p:nvSpPr>
        <p:spPr>
          <a:xfrm>
            <a:off x="114300" y="112011"/>
            <a:ext cx="8915400" cy="4919400"/>
          </a:xfrm>
          <a:prstGeom prst="rect">
            <a:avLst/>
          </a:prstGeom>
          <a:solidFill>
            <a:srgbClr val="22313C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4" name="Shape 914"/>
          <p:cNvSpPr txBox="1"/>
          <p:nvPr>
            <p:ph idx="12" type="sldNum"/>
          </p:nvPr>
        </p:nvSpPr>
        <p:spPr>
          <a:xfrm>
            <a:off x="6216485" y="4608114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">
  <p:cSld name="Title 6">
    <p:bg>
      <p:bgPr>
        <a:solidFill>
          <a:srgbClr val="1AB9A5"/>
        </a:solid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 587" id="916" name="Shape 916"/>
          <p:cNvPicPr preferRelativeResize="0"/>
          <p:nvPr/>
        </p:nvPicPr>
        <p:blipFill rotWithShape="1">
          <a:blip r:embed="rId2">
            <a:alphaModFix/>
          </a:blip>
          <a:srcRect b="13799" l="0" r="8366" t="1905"/>
          <a:stretch/>
        </p:blipFill>
        <p:spPr>
          <a:xfrm>
            <a:off x="767534" y="-23"/>
            <a:ext cx="83766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17" name="Shape 917"/>
          <p:cNvSpPr/>
          <p:nvPr/>
        </p:nvSpPr>
        <p:spPr>
          <a:xfrm>
            <a:off x="0" y="-25"/>
            <a:ext cx="9144000" cy="5143500"/>
          </a:xfrm>
          <a:prstGeom prst="rect">
            <a:avLst/>
          </a:prstGeom>
          <a:gradFill>
            <a:gsLst>
              <a:gs pos="0">
                <a:srgbClr val="1AB9A5"/>
              </a:gs>
              <a:gs pos="10000">
                <a:srgbClr val="1AB9A5"/>
              </a:gs>
              <a:gs pos="100000">
                <a:srgbClr val="1AB9A5">
                  <a:alpha val="73333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9DBD6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A9DBD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Shape 589" id="918" name="Shape 9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4819" y="515477"/>
            <a:ext cx="2353800" cy="921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19" name="Shape 919"/>
          <p:cNvCxnSpPr/>
          <p:nvPr/>
        </p:nvCxnSpPr>
        <p:spPr>
          <a:xfrm>
            <a:off x="762343" y="3110100"/>
            <a:ext cx="738900" cy="0"/>
          </a:xfrm>
          <a:prstGeom prst="straightConnector1">
            <a:avLst/>
          </a:prstGeom>
          <a:noFill/>
          <a:ln cap="flat" cmpd="sng" w="38100">
            <a:solidFill>
              <a:srgbClr val="00253E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20" name="Shape 920"/>
          <p:cNvSpPr txBox="1"/>
          <p:nvPr>
            <p:ph type="title"/>
          </p:nvPr>
        </p:nvSpPr>
        <p:spPr>
          <a:xfrm>
            <a:off x="668791" y="1737010"/>
            <a:ext cx="5854800" cy="119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53E"/>
              </a:buClr>
              <a:buSzPts val="1400"/>
              <a:buFont typeface="Arial"/>
              <a:buNone/>
              <a:defRPr b="1" i="0" sz="3500" u="none" cap="none" strike="noStrike">
                <a:solidFill>
                  <a:srgbClr val="00253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1" name="Shape 921"/>
          <p:cNvSpPr txBox="1"/>
          <p:nvPr/>
        </p:nvSpPr>
        <p:spPr>
          <a:xfrm>
            <a:off x="6402854" y="4782060"/>
            <a:ext cx="2656800" cy="2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91375" spcFirstLastPara="1" rIns="91375" wrap="square" tIns="913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EDEA"/>
              </a:buClr>
              <a:buFont typeface="Arial"/>
              <a:buNone/>
            </a:pPr>
            <a:r>
              <a:rPr b="0" i="0" lang="en" sz="700" u="none" cap="none" strike="noStrike">
                <a:solidFill>
                  <a:srgbClr val="D5EDEA"/>
                </a:solidFill>
                <a:latin typeface="Arial"/>
                <a:ea typeface="Arial"/>
                <a:cs typeface="Arial"/>
                <a:sym typeface="Arial"/>
              </a:rPr>
              <a:t>© Copyright 2017 Pivotal Software, Inc. All rights Reserved.</a:t>
            </a:r>
            <a:endParaRPr/>
          </a:p>
        </p:txBody>
      </p:sp>
      <p:sp>
        <p:nvSpPr>
          <p:cNvPr id="922" name="Shape 922"/>
          <p:cNvSpPr txBox="1"/>
          <p:nvPr>
            <p:ph idx="12" type="sldNum"/>
          </p:nvPr>
        </p:nvSpPr>
        <p:spPr>
          <a:xfrm>
            <a:off x="6216485" y="4608114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A – Blank">
  <p:cSld name="Blank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>
  <p:cSld name="Blank 24">
    <p:spTree>
      <p:nvGrpSpPr>
        <p:cNvPr id="923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 595" id="924" name="Shape 9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72777" y="4855076"/>
            <a:ext cx="731400" cy="171300"/>
          </a:xfrm>
          <a:prstGeom prst="rect">
            <a:avLst/>
          </a:prstGeom>
          <a:noFill/>
          <a:ln>
            <a:noFill/>
          </a:ln>
        </p:spPr>
      </p:pic>
      <p:sp>
        <p:nvSpPr>
          <p:cNvPr id="925" name="Shape 925"/>
          <p:cNvSpPr txBox="1"/>
          <p:nvPr>
            <p:ph idx="12" type="sldNum"/>
          </p:nvPr>
        </p:nvSpPr>
        <p:spPr>
          <a:xfrm>
            <a:off x="48247" y="4861462"/>
            <a:ext cx="231300" cy="2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rgbClr val="585858"/>
              </a:solidFill>
            </a:endParaRPr>
          </a:p>
        </p:txBody>
      </p:sp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>
  <p:cSld name="Title only 7"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Shape 927"/>
          <p:cNvSpPr txBox="1"/>
          <p:nvPr>
            <p:ph type="title"/>
          </p:nvPr>
        </p:nvSpPr>
        <p:spPr>
          <a:xfrm>
            <a:off x="311697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8" name="Shape 928"/>
          <p:cNvSpPr txBox="1"/>
          <p:nvPr>
            <p:ph idx="12" type="sldNum"/>
          </p:nvPr>
        </p:nvSpPr>
        <p:spPr>
          <a:xfrm>
            <a:off x="8684441" y="4700867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ody">
  <p:cSld name="Body 7">
    <p:spTree>
      <p:nvGrpSpPr>
        <p:cNvPr id="929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 601" id="930" name="Shape 9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0" y="4772092"/>
            <a:ext cx="897000" cy="371400"/>
          </a:xfrm>
          <a:prstGeom prst="rect">
            <a:avLst/>
          </a:prstGeom>
          <a:noFill/>
          <a:ln>
            <a:noFill/>
          </a:ln>
        </p:spPr>
      </p:pic>
      <p:sp>
        <p:nvSpPr>
          <p:cNvPr id="931" name="Shape 931"/>
          <p:cNvSpPr txBox="1"/>
          <p:nvPr>
            <p:ph type="title"/>
          </p:nvPr>
        </p:nvSpPr>
        <p:spPr>
          <a:xfrm>
            <a:off x="253550" y="151270"/>
            <a:ext cx="8663100" cy="5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53E"/>
              </a:buClr>
              <a:buSzPts val="1400"/>
              <a:buFont typeface="Arial"/>
              <a:buNone/>
              <a:defRPr b="1" i="0" sz="2500" u="none" cap="none" strike="noStrike">
                <a:solidFill>
                  <a:srgbClr val="00253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2" name="Shape 932"/>
          <p:cNvSpPr txBox="1"/>
          <p:nvPr>
            <p:ph idx="12" type="sldNum"/>
          </p:nvPr>
        </p:nvSpPr>
        <p:spPr>
          <a:xfrm>
            <a:off x="6216485" y="4608114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ide-by-Side">
  <p:cSld name="Side-by-Side 7">
    <p:spTree>
      <p:nvGrpSpPr>
        <p:cNvPr id="933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 605" id="934" name="Shape 9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0" y="4772092"/>
            <a:ext cx="897000" cy="371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35" name="Shape 935"/>
          <p:cNvCxnSpPr/>
          <p:nvPr/>
        </p:nvCxnSpPr>
        <p:spPr>
          <a:xfrm rot="10800000">
            <a:off x="4574537" y="925301"/>
            <a:ext cx="0" cy="3807600"/>
          </a:xfrm>
          <a:prstGeom prst="straightConnector1">
            <a:avLst/>
          </a:prstGeom>
          <a:noFill/>
          <a:ln cap="flat" cmpd="sng" w="19050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36" name="Shape 936"/>
          <p:cNvCxnSpPr/>
          <p:nvPr/>
        </p:nvCxnSpPr>
        <p:spPr>
          <a:xfrm>
            <a:off x="4572000" y="-214527"/>
            <a:ext cx="0" cy="1197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37" name="Shape 937"/>
          <p:cNvSpPr txBox="1"/>
          <p:nvPr>
            <p:ph type="title"/>
          </p:nvPr>
        </p:nvSpPr>
        <p:spPr>
          <a:xfrm>
            <a:off x="253550" y="151270"/>
            <a:ext cx="8663100" cy="5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53E"/>
              </a:buClr>
              <a:buSzPts val="1400"/>
              <a:buFont typeface="Arial"/>
              <a:buNone/>
              <a:defRPr b="1" i="0" sz="2500" u="none" cap="none" strike="noStrike">
                <a:solidFill>
                  <a:srgbClr val="00253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8" name="Shape 938"/>
          <p:cNvSpPr txBox="1"/>
          <p:nvPr>
            <p:ph idx="12" type="sldNum"/>
          </p:nvPr>
        </p:nvSpPr>
        <p:spPr>
          <a:xfrm>
            <a:off x="6216485" y="4608114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ivider">
  <p:cSld name="Divider 6">
    <p:bg>
      <p:bgPr>
        <a:solidFill>
          <a:srgbClr val="1AB9A5"/>
        </a:solid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Shape 940"/>
          <p:cNvSpPr txBox="1"/>
          <p:nvPr>
            <p:ph type="title"/>
          </p:nvPr>
        </p:nvSpPr>
        <p:spPr>
          <a:xfrm>
            <a:off x="856750" y="1803874"/>
            <a:ext cx="7430400" cy="37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941" name="Shape 941"/>
          <p:cNvCxnSpPr/>
          <p:nvPr/>
        </p:nvCxnSpPr>
        <p:spPr>
          <a:xfrm>
            <a:off x="4202555" y="2323833"/>
            <a:ext cx="738900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Shape 613" id="942" name="Shape 942"/>
          <p:cNvPicPr preferRelativeResize="0"/>
          <p:nvPr/>
        </p:nvPicPr>
        <p:blipFill rotWithShape="1">
          <a:blip r:embed="rId2">
            <a:alphaModFix/>
          </a:blip>
          <a:srcRect b="6369" l="10376" r="10597" t="14302"/>
          <a:stretch/>
        </p:blipFill>
        <p:spPr>
          <a:xfrm>
            <a:off x="0" y="4793220"/>
            <a:ext cx="891600" cy="350400"/>
          </a:xfrm>
          <a:prstGeom prst="rect">
            <a:avLst/>
          </a:prstGeom>
          <a:noFill/>
          <a:ln>
            <a:noFill/>
          </a:ln>
        </p:spPr>
      </p:pic>
      <p:sp>
        <p:nvSpPr>
          <p:cNvPr id="943" name="Shape 943"/>
          <p:cNvSpPr txBox="1"/>
          <p:nvPr>
            <p:ph idx="12" type="sldNum"/>
          </p:nvPr>
        </p:nvSpPr>
        <p:spPr>
          <a:xfrm>
            <a:off x="6216485" y="4608114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tatement">
  <p:cSld name="Statement 6">
    <p:spTree>
      <p:nvGrpSpPr>
        <p:cNvPr id="944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Shape 94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95D4D1"/>
              </a:gs>
              <a:gs pos="100000">
                <a:srgbClr val="B7E2DF"/>
              </a:gs>
            </a:gsLst>
            <a:lin ang="16200038" scaled="0"/>
          </a:gradFill>
          <a:ln>
            <a:noFill/>
          </a:ln>
          <a:effectLst>
            <a:outerShdw blurRad="38100" rotWithShape="0" dir="5400000" dist="23000">
              <a:srgbClr val="000000">
                <a:alpha val="3373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6" name="Shape 946"/>
          <p:cNvSpPr txBox="1"/>
          <p:nvPr>
            <p:ph type="title"/>
          </p:nvPr>
        </p:nvSpPr>
        <p:spPr>
          <a:xfrm>
            <a:off x="668800" y="925120"/>
            <a:ext cx="7796700" cy="33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253E"/>
              </a:buClr>
              <a:buSzPts val="1400"/>
              <a:buFont typeface="Arial"/>
              <a:buNone/>
              <a:defRPr b="1" i="0" sz="3500" u="none" cap="none" strike="noStrike">
                <a:solidFill>
                  <a:srgbClr val="00253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Shape 618" id="947" name="Shape 9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0" y="4772092"/>
            <a:ext cx="897000" cy="371400"/>
          </a:xfrm>
          <a:prstGeom prst="rect">
            <a:avLst/>
          </a:prstGeom>
          <a:noFill/>
          <a:ln>
            <a:noFill/>
          </a:ln>
        </p:spPr>
      </p:pic>
      <p:sp>
        <p:nvSpPr>
          <p:cNvPr id="948" name="Shape 948"/>
          <p:cNvSpPr txBox="1"/>
          <p:nvPr>
            <p:ph idx="12" type="sldNum"/>
          </p:nvPr>
        </p:nvSpPr>
        <p:spPr>
          <a:xfrm>
            <a:off x="6216485" y="4608114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6_Blank">
  <p:cSld name="16_Blank 12">
    <p:spTree>
      <p:nvGrpSpPr>
        <p:cNvPr id="949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 621" id="950" name="Shape 9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72777" y="4855076"/>
            <a:ext cx="731400" cy="171300"/>
          </a:xfrm>
          <a:prstGeom prst="rect">
            <a:avLst/>
          </a:prstGeom>
          <a:noFill/>
          <a:ln>
            <a:noFill/>
          </a:ln>
        </p:spPr>
      </p:pic>
      <p:sp>
        <p:nvSpPr>
          <p:cNvPr id="951" name="Shape 951"/>
          <p:cNvSpPr/>
          <p:nvPr/>
        </p:nvSpPr>
        <p:spPr>
          <a:xfrm>
            <a:off x="114300" y="112011"/>
            <a:ext cx="8915400" cy="4919400"/>
          </a:xfrm>
          <a:prstGeom prst="rect">
            <a:avLst/>
          </a:prstGeom>
          <a:solidFill>
            <a:srgbClr val="22313C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2" name="Shape 952"/>
          <p:cNvSpPr txBox="1"/>
          <p:nvPr>
            <p:ph idx="12" type="sldNum"/>
          </p:nvPr>
        </p:nvSpPr>
        <p:spPr>
          <a:xfrm>
            <a:off x="6216485" y="4608114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>
  <p:cSld name="Title slide 5">
    <p:spTree>
      <p:nvGrpSpPr>
        <p:cNvPr id="953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Shape 954"/>
          <p:cNvSpPr txBox="1"/>
          <p:nvPr>
            <p:ph type="title"/>
          </p:nvPr>
        </p:nvSpPr>
        <p:spPr>
          <a:xfrm>
            <a:off x="311708" y="744571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5" name="Shape 955"/>
          <p:cNvSpPr txBox="1"/>
          <p:nvPr>
            <p:ph idx="1" type="body"/>
          </p:nvPr>
        </p:nvSpPr>
        <p:spPr>
          <a:xfrm>
            <a:off x="311697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None/>
              <a:defRPr b="0" i="0" sz="2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None/>
              <a:defRPr b="0" i="0" sz="2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None/>
              <a:defRPr b="0" i="0" sz="2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None/>
              <a:defRPr b="0" i="0" sz="2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None/>
              <a:defRPr b="0" i="0" sz="2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6" name="Shape 956"/>
          <p:cNvSpPr txBox="1"/>
          <p:nvPr>
            <p:ph idx="12" type="sldNum"/>
          </p:nvPr>
        </p:nvSpPr>
        <p:spPr>
          <a:xfrm>
            <a:off x="8684441" y="4700867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>
  <p:cSld name="Section header 6"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Shape 958"/>
          <p:cNvSpPr txBox="1"/>
          <p:nvPr>
            <p:ph type="title"/>
          </p:nvPr>
        </p:nvSpPr>
        <p:spPr>
          <a:xfrm>
            <a:off x="311697" y="2150847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9" name="Shape 959"/>
          <p:cNvSpPr txBox="1"/>
          <p:nvPr>
            <p:ph idx="12" type="sldNum"/>
          </p:nvPr>
        </p:nvSpPr>
        <p:spPr>
          <a:xfrm>
            <a:off x="8684441" y="4700867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>
  <p:cSld name="Title and body 6">
    <p:spTree>
      <p:nvGrpSpPr>
        <p:cNvPr id="960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Shape 961"/>
          <p:cNvSpPr txBox="1"/>
          <p:nvPr>
            <p:ph type="title"/>
          </p:nvPr>
        </p:nvSpPr>
        <p:spPr>
          <a:xfrm>
            <a:off x="311697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2" name="Shape 962"/>
          <p:cNvSpPr txBox="1"/>
          <p:nvPr>
            <p:ph idx="1" type="body"/>
          </p:nvPr>
        </p:nvSpPr>
        <p:spPr>
          <a:xfrm>
            <a:off x="311697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3" name="Shape 963"/>
          <p:cNvSpPr txBox="1"/>
          <p:nvPr>
            <p:ph idx="12" type="sldNum"/>
          </p:nvPr>
        </p:nvSpPr>
        <p:spPr>
          <a:xfrm>
            <a:off x="8684441" y="4700867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 – Standard">
  <p:cSld name="Title Slide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 txBox="1"/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5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15" name="Shape 215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216" name="Shape 216"/>
            <p:cNvSpPr/>
            <p:nvPr/>
          </p:nvSpPr>
          <p:spPr>
            <a:xfrm>
              <a:off x="2574175" y="2392725"/>
              <a:ext cx="139950" cy="905175"/>
            </a:xfrm>
            <a:custGeom>
              <a:pathLst>
                <a:path extrusionOk="0" h="36207" w="5598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Shape 217"/>
            <p:cNvSpPr/>
            <p:nvPr/>
          </p:nvSpPr>
          <p:spPr>
            <a:xfrm>
              <a:off x="2816875" y="2626700"/>
              <a:ext cx="703700" cy="686300"/>
            </a:xfrm>
            <a:custGeom>
              <a:pathLst>
                <a:path extrusionOk="0" h="27452" w="28148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Shape 218"/>
            <p:cNvSpPr/>
            <p:nvPr/>
          </p:nvSpPr>
          <p:spPr>
            <a:xfrm>
              <a:off x="3557125" y="2626700"/>
              <a:ext cx="614900" cy="685700"/>
            </a:xfrm>
            <a:custGeom>
              <a:pathLst>
                <a:path extrusionOk="0" h="27428" w="24596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Shape 219"/>
            <p:cNvSpPr/>
            <p:nvPr/>
          </p:nvSpPr>
          <p:spPr>
            <a:xfrm>
              <a:off x="4732275" y="2617400"/>
              <a:ext cx="582350" cy="679925"/>
            </a:xfrm>
            <a:custGeom>
              <a:pathLst>
                <a:path extrusionOk="0" h="27197" w="23294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Shape 220"/>
            <p:cNvSpPr/>
            <p:nvPr/>
          </p:nvSpPr>
          <p:spPr>
            <a:xfrm>
              <a:off x="5448725" y="2392725"/>
              <a:ext cx="139950" cy="905175"/>
            </a:xfrm>
            <a:custGeom>
              <a:pathLst>
                <a:path extrusionOk="0" h="36207" w="5598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Shape 221"/>
            <p:cNvSpPr/>
            <p:nvPr/>
          </p:nvSpPr>
          <p:spPr>
            <a:xfrm>
              <a:off x="1841475" y="2392725"/>
              <a:ext cx="617775" cy="904600"/>
            </a:xfrm>
            <a:custGeom>
              <a:pathLst>
                <a:path extrusionOk="0" h="36184" w="24711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Shape 222"/>
            <p:cNvSpPr/>
            <p:nvPr/>
          </p:nvSpPr>
          <p:spPr>
            <a:xfrm>
              <a:off x="4278825" y="2482125"/>
              <a:ext cx="369275" cy="814025"/>
            </a:xfrm>
            <a:custGeom>
              <a:pathLst>
                <a:path extrusionOk="0" h="32561" w="14771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Shape 223"/>
            <p:cNvSpPr/>
            <p:nvPr/>
          </p:nvSpPr>
          <p:spPr>
            <a:xfrm>
              <a:off x="5652525" y="3180600"/>
              <a:ext cx="117875" cy="117300"/>
            </a:xfrm>
            <a:custGeom>
              <a:pathLst>
                <a:path extrusionOk="0" h="4692" w="4715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4" name="Shape 224"/>
          <p:cNvSpPr txBox="1"/>
          <p:nvPr>
            <p:ph idx="1" type="body"/>
          </p:nvPr>
        </p:nvSpPr>
        <p:spPr>
          <a:xfrm>
            <a:off x="915400" y="900400"/>
            <a:ext cx="7333200" cy="3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 rt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>
  <p:cSld name="Title and two columns 6"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Shape 965"/>
          <p:cNvSpPr txBox="1"/>
          <p:nvPr>
            <p:ph type="title"/>
          </p:nvPr>
        </p:nvSpPr>
        <p:spPr>
          <a:xfrm>
            <a:off x="311697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6" name="Shape 966"/>
          <p:cNvSpPr txBox="1"/>
          <p:nvPr>
            <p:ph idx="1" type="body"/>
          </p:nvPr>
        </p:nvSpPr>
        <p:spPr>
          <a:xfrm>
            <a:off x="311697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7" name="Shape 967"/>
          <p:cNvSpPr txBox="1"/>
          <p:nvPr>
            <p:ph idx="2" type="body"/>
          </p:nvPr>
        </p:nvSpPr>
        <p:spPr>
          <a:xfrm>
            <a:off x="4832398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8" name="Shape 968"/>
          <p:cNvSpPr txBox="1"/>
          <p:nvPr>
            <p:ph idx="12" type="sldNum"/>
          </p:nvPr>
        </p:nvSpPr>
        <p:spPr>
          <a:xfrm>
            <a:off x="8684441" y="4700867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 column text 6">
    <p:spTree>
      <p:nvGrpSpPr>
        <p:cNvPr id="969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Shape 970"/>
          <p:cNvSpPr txBox="1"/>
          <p:nvPr>
            <p:ph type="title"/>
          </p:nvPr>
        </p:nvSpPr>
        <p:spPr>
          <a:xfrm>
            <a:off x="311697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1" name="Shape 971"/>
          <p:cNvSpPr txBox="1"/>
          <p:nvPr>
            <p:ph idx="1" type="body"/>
          </p:nvPr>
        </p:nvSpPr>
        <p:spPr>
          <a:xfrm>
            <a:off x="311697" y="1389598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None/>
              <a:defRPr b="0" i="0" sz="12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None/>
              <a:defRPr b="0" i="0" sz="12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None/>
              <a:defRPr b="0" i="0" sz="12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None/>
              <a:defRPr b="0" i="0" sz="12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None/>
              <a:defRPr b="0" i="0" sz="12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2" name="Shape 972"/>
          <p:cNvSpPr txBox="1"/>
          <p:nvPr>
            <p:ph idx="12" type="sldNum"/>
          </p:nvPr>
        </p:nvSpPr>
        <p:spPr>
          <a:xfrm>
            <a:off x="8684441" y="4700867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 point 6">
    <p:spTree>
      <p:nvGrpSpPr>
        <p:cNvPr id="973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Shape 974"/>
          <p:cNvSpPr txBox="1"/>
          <p:nvPr>
            <p:ph type="title"/>
          </p:nvPr>
        </p:nvSpPr>
        <p:spPr>
          <a:xfrm>
            <a:off x="490250" y="450146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5" name="Shape 975"/>
          <p:cNvSpPr txBox="1"/>
          <p:nvPr>
            <p:ph idx="12" type="sldNum"/>
          </p:nvPr>
        </p:nvSpPr>
        <p:spPr>
          <a:xfrm>
            <a:off x="8684441" y="4700867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 title and description 6">
    <p:spTree>
      <p:nvGrpSpPr>
        <p:cNvPr id="976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Shape 977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8" name="Shape 97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9" name="Shape 979"/>
          <p:cNvSpPr txBox="1"/>
          <p:nvPr>
            <p:ph idx="1" type="body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None/>
              <a:defRPr b="0" i="0" sz="21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None/>
              <a:defRPr b="0" i="0" sz="21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None/>
              <a:defRPr b="0" i="0" sz="21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None/>
              <a:defRPr b="0" i="0" sz="21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None/>
              <a:defRPr b="0" i="0" sz="21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0" name="Shape 980"/>
          <p:cNvSpPr txBox="1"/>
          <p:nvPr>
            <p:ph idx="2" type="body"/>
          </p:nvPr>
        </p:nvSpPr>
        <p:spPr>
          <a:xfrm>
            <a:off x="4939500" y="724074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3429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1" name="Shape 981"/>
          <p:cNvSpPr txBox="1"/>
          <p:nvPr>
            <p:ph idx="12" type="sldNum"/>
          </p:nvPr>
        </p:nvSpPr>
        <p:spPr>
          <a:xfrm>
            <a:off x="8684441" y="4700867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 6">
    <p:spTree>
      <p:nvGrpSpPr>
        <p:cNvPr id="982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Shape 983"/>
          <p:cNvSpPr txBox="1"/>
          <p:nvPr>
            <p:ph idx="1" type="body"/>
          </p:nvPr>
        </p:nvSpPr>
        <p:spPr>
          <a:xfrm>
            <a:off x="311697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4" name="Shape 984"/>
          <p:cNvSpPr txBox="1"/>
          <p:nvPr>
            <p:ph idx="12" type="sldNum"/>
          </p:nvPr>
        </p:nvSpPr>
        <p:spPr>
          <a:xfrm>
            <a:off x="8684441" y="4700867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 number 6">
    <p:spTree>
      <p:nvGrpSpPr>
        <p:cNvPr id="985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Shape 986"/>
          <p:cNvSpPr txBox="1"/>
          <p:nvPr>
            <p:ph type="title"/>
          </p:nvPr>
        </p:nvSpPr>
        <p:spPr>
          <a:xfrm>
            <a:off x="311697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7" name="Shape 987"/>
          <p:cNvSpPr txBox="1"/>
          <p:nvPr>
            <p:ph idx="1" type="body"/>
          </p:nvPr>
        </p:nvSpPr>
        <p:spPr>
          <a:xfrm>
            <a:off x="311697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8" name="Shape 988"/>
          <p:cNvSpPr txBox="1"/>
          <p:nvPr>
            <p:ph idx="12" type="sldNum"/>
          </p:nvPr>
        </p:nvSpPr>
        <p:spPr>
          <a:xfrm>
            <a:off x="8684441" y="4700867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>
  <p:cSld name="Blank 25"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Shape 990"/>
          <p:cNvSpPr txBox="1"/>
          <p:nvPr>
            <p:ph idx="12" type="sldNum"/>
          </p:nvPr>
        </p:nvSpPr>
        <p:spPr>
          <a:xfrm>
            <a:off x="8684441" y="4700867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ntro">
  <p:cSld name="Intro 6">
    <p:spTree>
      <p:nvGrpSpPr>
        <p:cNvPr id="99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Shape 992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rgbClr val="1AB9A5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Shape 664" id="993" name="Shape 993"/>
          <p:cNvPicPr preferRelativeResize="0"/>
          <p:nvPr/>
        </p:nvPicPr>
        <p:blipFill rotWithShape="1">
          <a:blip r:embed="rId2">
            <a:alphaModFix/>
          </a:blip>
          <a:srcRect b="6369" l="10376" r="10597" t="14302"/>
          <a:stretch/>
        </p:blipFill>
        <p:spPr>
          <a:xfrm>
            <a:off x="0" y="4793220"/>
            <a:ext cx="891600" cy="350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94" name="Shape 994"/>
          <p:cNvCxnSpPr/>
          <p:nvPr/>
        </p:nvCxnSpPr>
        <p:spPr>
          <a:xfrm>
            <a:off x="301140" y="2126468"/>
            <a:ext cx="738900" cy="0"/>
          </a:xfrm>
          <a:prstGeom prst="straightConnector1">
            <a:avLst/>
          </a:prstGeom>
          <a:noFill/>
          <a:ln cap="flat" cmpd="sng" w="38100">
            <a:solidFill>
              <a:srgbClr val="00253E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95" name="Shape 995"/>
          <p:cNvSpPr txBox="1"/>
          <p:nvPr>
            <p:ph type="title"/>
          </p:nvPr>
        </p:nvSpPr>
        <p:spPr>
          <a:xfrm>
            <a:off x="220475" y="449002"/>
            <a:ext cx="2751300" cy="157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53E"/>
              </a:buClr>
              <a:buSzPts val="1400"/>
              <a:buFont typeface="Arial"/>
              <a:buNone/>
              <a:defRPr b="1" i="0" sz="2500" u="none" cap="none" strike="noStrike">
                <a:solidFill>
                  <a:srgbClr val="00253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996" name="Shape 996"/>
          <p:cNvCxnSpPr/>
          <p:nvPr/>
        </p:nvCxnSpPr>
        <p:spPr>
          <a:xfrm>
            <a:off x="3040955" y="-214527"/>
            <a:ext cx="0" cy="1197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97" name="Shape 997"/>
          <p:cNvSpPr txBox="1"/>
          <p:nvPr>
            <p:ph idx="12" type="sldNum"/>
          </p:nvPr>
        </p:nvSpPr>
        <p:spPr>
          <a:xfrm>
            <a:off x="6216485" y="4608114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ody w/ Support">
  <p:cSld name="Body w/ Support 6">
    <p:spTree>
      <p:nvGrpSpPr>
        <p:cNvPr id="998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 670" id="999" name="Shape 99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0" y="4772092"/>
            <a:ext cx="897000" cy="371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00" name="Shape 1000"/>
          <p:cNvCxnSpPr/>
          <p:nvPr/>
        </p:nvCxnSpPr>
        <p:spPr>
          <a:xfrm rot="10800000">
            <a:off x="6098537" y="925301"/>
            <a:ext cx="0" cy="3807600"/>
          </a:xfrm>
          <a:prstGeom prst="straightConnector1">
            <a:avLst/>
          </a:prstGeom>
          <a:noFill/>
          <a:ln cap="flat" cmpd="sng" w="19050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01" name="Shape 1001"/>
          <p:cNvCxnSpPr/>
          <p:nvPr/>
        </p:nvCxnSpPr>
        <p:spPr>
          <a:xfrm>
            <a:off x="6096000" y="-214527"/>
            <a:ext cx="0" cy="1197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02" name="Shape 1002"/>
          <p:cNvSpPr txBox="1"/>
          <p:nvPr>
            <p:ph type="title"/>
          </p:nvPr>
        </p:nvSpPr>
        <p:spPr>
          <a:xfrm>
            <a:off x="253550" y="151270"/>
            <a:ext cx="8663100" cy="5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53E"/>
              </a:buClr>
              <a:buSzPts val="1400"/>
              <a:buFont typeface="Arial"/>
              <a:buNone/>
              <a:defRPr b="1" i="0" sz="2500" u="none" cap="none" strike="noStrike">
                <a:solidFill>
                  <a:srgbClr val="00253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3" name="Shape 1003"/>
          <p:cNvSpPr txBox="1"/>
          <p:nvPr>
            <p:ph idx="12" type="sldNum"/>
          </p:nvPr>
        </p:nvSpPr>
        <p:spPr>
          <a:xfrm>
            <a:off x="6216485" y="4608114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ody w/ Image">
  <p:cSld name="Body w/ Image 6">
    <p:spTree>
      <p:nvGrpSpPr>
        <p:cNvPr id="1004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Shape 1005"/>
          <p:cNvSpPr/>
          <p:nvPr/>
        </p:nvSpPr>
        <p:spPr>
          <a:xfrm>
            <a:off x="6096000" y="0"/>
            <a:ext cx="3048000" cy="51435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6" name="Shape 1006"/>
          <p:cNvSpPr txBox="1"/>
          <p:nvPr/>
        </p:nvSpPr>
        <p:spPr>
          <a:xfrm>
            <a:off x="6096000" y="2114150"/>
            <a:ext cx="3048000" cy="35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Font typeface="Arial"/>
              <a:buNone/>
            </a:pPr>
            <a:r>
              <a:rPr b="1" i="0" lang="en" sz="1800" u="none" cap="none" strike="noStrik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Cover with Image</a:t>
            </a:r>
            <a:endParaRPr/>
          </a:p>
        </p:txBody>
      </p:sp>
      <p:pic>
        <p:nvPicPr>
          <p:cNvPr descr="Shape 678" id="1007" name="Shape 100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0" y="4772092"/>
            <a:ext cx="897000" cy="371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08" name="Shape 1008"/>
          <p:cNvCxnSpPr/>
          <p:nvPr/>
        </p:nvCxnSpPr>
        <p:spPr>
          <a:xfrm>
            <a:off x="6088029" y="-214527"/>
            <a:ext cx="0" cy="1197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09" name="Shape 1009"/>
          <p:cNvSpPr txBox="1"/>
          <p:nvPr>
            <p:ph type="title"/>
          </p:nvPr>
        </p:nvSpPr>
        <p:spPr>
          <a:xfrm>
            <a:off x="253550" y="151270"/>
            <a:ext cx="5842500" cy="5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53E"/>
              </a:buClr>
              <a:buSzPts val="1400"/>
              <a:buFont typeface="Arial"/>
              <a:buNone/>
              <a:defRPr b="1" i="0" sz="2500" u="none" cap="none" strike="noStrike">
                <a:solidFill>
                  <a:srgbClr val="00253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0" name="Shape 1010"/>
          <p:cNvSpPr txBox="1"/>
          <p:nvPr>
            <p:ph idx="12" type="sldNum"/>
          </p:nvPr>
        </p:nvSpPr>
        <p:spPr>
          <a:xfrm>
            <a:off x="6216485" y="4608114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7 – Diagram Box">
  <p:cSld name="Title Slide_4">
    <p:bg>
      <p:bgPr>
        <a:solidFill>
          <a:srgbClr val="F3F3F3"/>
        </a:solidFill>
      </p:bgPr>
    </p:bg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 txBox="1"/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5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27" name="Shape 227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228" name="Shape 228"/>
            <p:cNvSpPr/>
            <p:nvPr/>
          </p:nvSpPr>
          <p:spPr>
            <a:xfrm>
              <a:off x="2574175" y="2392725"/>
              <a:ext cx="139950" cy="905175"/>
            </a:xfrm>
            <a:custGeom>
              <a:pathLst>
                <a:path extrusionOk="0" h="36207" w="5598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Shape 229"/>
            <p:cNvSpPr/>
            <p:nvPr/>
          </p:nvSpPr>
          <p:spPr>
            <a:xfrm>
              <a:off x="2816875" y="2626700"/>
              <a:ext cx="703700" cy="686300"/>
            </a:xfrm>
            <a:custGeom>
              <a:pathLst>
                <a:path extrusionOk="0" h="27452" w="28148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Shape 230"/>
            <p:cNvSpPr/>
            <p:nvPr/>
          </p:nvSpPr>
          <p:spPr>
            <a:xfrm>
              <a:off x="3557125" y="2626700"/>
              <a:ext cx="614900" cy="685700"/>
            </a:xfrm>
            <a:custGeom>
              <a:pathLst>
                <a:path extrusionOk="0" h="27428" w="24596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Shape 231"/>
            <p:cNvSpPr/>
            <p:nvPr/>
          </p:nvSpPr>
          <p:spPr>
            <a:xfrm>
              <a:off x="4732275" y="2617400"/>
              <a:ext cx="582350" cy="679925"/>
            </a:xfrm>
            <a:custGeom>
              <a:pathLst>
                <a:path extrusionOk="0" h="27197" w="23294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Shape 232"/>
            <p:cNvSpPr/>
            <p:nvPr/>
          </p:nvSpPr>
          <p:spPr>
            <a:xfrm>
              <a:off x="5448725" y="2392725"/>
              <a:ext cx="139950" cy="905175"/>
            </a:xfrm>
            <a:custGeom>
              <a:pathLst>
                <a:path extrusionOk="0" h="36207" w="5598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Shape 233"/>
            <p:cNvSpPr/>
            <p:nvPr/>
          </p:nvSpPr>
          <p:spPr>
            <a:xfrm>
              <a:off x="1841475" y="2392725"/>
              <a:ext cx="617775" cy="904600"/>
            </a:xfrm>
            <a:custGeom>
              <a:pathLst>
                <a:path extrusionOk="0" h="36184" w="24711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Shape 234"/>
            <p:cNvSpPr/>
            <p:nvPr/>
          </p:nvSpPr>
          <p:spPr>
            <a:xfrm>
              <a:off x="4278825" y="2482125"/>
              <a:ext cx="369275" cy="814025"/>
            </a:xfrm>
            <a:custGeom>
              <a:pathLst>
                <a:path extrusionOk="0" h="32561" w="14771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Shape 235"/>
            <p:cNvSpPr/>
            <p:nvPr/>
          </p:nvSpPr>
          <p:spPr>
            <a:xfrm>
              <a:off x="5652525" y="3180600"/>
              <a:ext cx="117875" cy="117300"/>
            </a:xfrm>
            <a:custGeom>
              <a:pathLst>
                <a:path extrusionOk="0" h="4692" w="4715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6" name="Shape 236"/>
          <p:cNvSpPr/>
          <p:nvPr/>
        </p:nvSpPr>
        <p:spPr>
          <a:xfrm>
            <a:off x="285750" y="907200"/>
            <a:ext cx="8569800" cy="3762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37" name="Shape 237"/>
          <p:cNvCxnSpPr/>
          <p:nvPr/>
        </p:nvCxnSpPr>
        <p:spPr>
          <a:xfrm>
            <a:off x="8855561" y="-214525"/>
            <a:ext cx="0" cy="1197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8" name="Shape 238"/>
          <p:cNvCxnSpPr/>
          <p:nvPr/>
        </p:nvCxnSpPr>
        <p:spPr>
          <a:xfrm>
            <a:off x="287536" y="-214525"/>
            <a:ext cx="0" cy="1197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9" name="Shape 239"/>
          <p:cNvCxnSpPr/>
          <p:nvPr/>
        </p:nvCxnSpPr>
        <p:spPr>
          <a:xfrm rot="10800000">
            <a:off x="-228600" y="923925"/>
            <a:ext cx="1143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0" name="Shape 240"/>
          <p:cNvCxnSpPr/>
          <p:nvPr/>
        </p:nvCxnSpPr>
        <p:spPr>
          <a:xfrm rot="10800000">
            <a:off x="-228600" y="4669500"/>
            <a:ext cx="1143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>
  <p:cSld name="Blank 26"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Shape 1012"/>
          <p:cNvSpPr txBox="1"/>
          <p:nvPr>
            <p:ph idx="12" type="sldNum"/>
          </p:nvPr>
        </p:nvSpPr>
        <p:spPr>
          <a:xfrm>
            <a:off x="6216485" y="4608114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ark Mode — TESTING">
  <p:cSld name="Dark Mode — TESTING 6">
    <p:bg>
      <p:bgPr>
        <a:solidFill>
          <a:srgbClr val="00253E"/>
        </a:solidFill>
      </p:bgPr>
    </p:bg>
    <p:spTree>
      <p:nvGrpSpPr>
        <p:cNvPr id="1013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 685" id="1014" name="Shape 1014"/>
          <p:cNvPicPr preferRelativeResize="0"/>
          <p:nvPr/>
        </p:nvPicPr>
        <p:blipFill rotWithShape="1">
          <a:blip r:embed="rId2">
            <a:alphaModFix/>
          </a:blip>
          <a:srcRect b="6369" l="10376" r="10597" t="14302"/>
          <a:stretch/>
        </p:blipFill>
        <p:spPr>
          <a:xfrm>
            <a:off x="0" y="4793220"/>
            <a:ext cx="891600" cy="350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5" name="Shape 1015"/>
          <p:cNvSpPr txBox="1"/>
          <p:nvPr>
            <p:ph type="title"/>
          </p:nvPr>
        </p:nvSpPr>
        <p:spPr>
          <a:xfrm>
            <a:off x="668800" y="925120"/>
            <a:ext cx="7796700" cy="33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0" i="0" sz="2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6" name="Shape 1016"/>
          <p:cNvSpPr txBox="1"/>
          <p:nvPr>
            <p:ph idx="12" type="sldNum"/>
          </p:nvPr>
        </p:nvSpPr>
        <p:spPr>
          <a:xfrm>
            <a:off x="6216485" y="4608114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">
  <p:cSld name="Title 7">
    <p:bg>
      <p:bgPr>
        <a:solidFill>
          <a:srgbClr val="1AB9A5"/>
        </a:soli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 689" id="1018" name="Shape 1018"/>
          <p:cNvPicPr preferRelativeResize="0"/>
          <p:nvPr/>
        </p:nvPicPr>
        <p:blipFill rotWithShape="1">
          <a:blip r:embed="rId2">
            <a:alphaModFix/>
          </a:blip>
          <a:srcRect b="13799" l="0" r="8366" t="1905"/>
          <a:stretch/>
        </p:blipFill>
        <p:spPr>
          <a:xfrm>
            <a:off x="767534" y="-23"/>
            <a:ext cx="83766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9" name="Shape 1019"/>
          <p:cNvSpPr/>
          <p:nvPr/>
        </p:nvSpPr>
        <p:spPr>
          <a:xfrm>
            <a:off x="0" y="-25"/>
            <a:ext cx="9144000" cy="5143500"/>
          </a:xfrm>
          <a:prstGeom prst="rect">
            <a:avLst/>
          </a:prstGeom>
          <a:gradFill>
            <a:gsLst>
              <a:gs pos="0">
                <a:srgbClr val="1AB9A5"/>
              </a:gs>
              <a:gs pos="10000">
                <a:srgbClr val="1AB9A5"/>
              </a:gs>
              <a:gs pos="100000">
                <a:srgbClr val="1AB9A5">
                  <a:alpha val="73333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9DBD6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A9DBD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Shape 691" id="1020" name="Shape 10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4819" y="515477"/>
            <a:ext cx="2353800" cy="921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21" name="Shape 1021"/>
          <p:cNvCxnSpPr/>
          <p:nvPr/>
        </p:nvCxnSpPr>
        <p:spPr>
          <a:xfrm>
            <a:off x="762343" y="3110100"/>
            <a:ext cx="738900" cy="0"/>
          </a:xfrm>
          <a:prstGeom prst="straightConnector1">
            <a:avLst/>
          </a:prstGeom>
          <a:noFill/>
          <a:ln cap="flat" cmpd="sng" w="38100">
            <a:solidFill>
              <a:srgbClr val="00253E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22" name="Shape 1022"/>
          <p:cNvSpPr txBox="1"/>
          <p:nvPr>
            <p:ph type="title"/>
          </p:nvPr>
        </p:nvSpPr>
        <p:spPr>
          <a:xfrm>
            <a:off x="668791" y="1737010"/>
            <a:ext cx="5854800" cy="119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53E"/>
              </a:buClr>
              <a:buSzPts val="1400"/>
              <a:buFont typeface="Arial"/>
              <a:buNone/>
              <a:defRPr b="1" i="0" sz="3500" u="none" cap="none" strike="noStrike">
                <a:solidFill>
                  <a:srgbClr val="00253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3" name="Shape 1023"/>
          <p:cNvSpPr txBox="1"/>
          <p:nvPr/>
        </p:nvSpPr>
        <p:spPr>
          <a:xfrm>
            <a:off x="6402854" y="4782060"/>
            <a:ext cx="2656800" cy="2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91375" spcFirstLastPara="1" rIns="91375" wrap="square" tIns="913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EDEA"/>
              </a:buClr>
              <a:buFont typeface="Arial"/>
              <a:buNone/>
            </a:pPr>
            <a:r>
              <a:rPr b="0" i="0" lang="en" sz="700" u="none" cap="none" strike="noStrike">
                <a:solidFill>
                  <a:srgbClr val="D5EDEA"/>
                </a:solidFill>
                <a:latin typeface="Arial"/>
                <a:ea typeface="Arial"/>
                <a:cs typeface="Arial"/>
                <a:sym typeface="Arial"/>
              </a:rPr>
              <a:t>© Copyright 2017 Pivotal Software, Inc. All rights Reserved.</a:t>
            </a:r>
            <a:endParaRPr/>
          </a:p>
        </p:txBody>
      </p:sp>
      <p:sp>
        <p:nvSpPr>
          <p:cNvPr id="1024" name="Shape 1024"/>
          <p:cNvSpPr txBox="1"/>
          <p:nvPr>
            <p:ph idx="12" type="sldNum"/>
          </p:nvPr>
        </p:nvSpPr>
        <p:spPr>
          <a:xfrm>
            <a:off x="6216485" y="4608114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>
  <p:cSld name="Blank 27">
    <p:spTree>
      <p:nvGrpSpPr>
        <p:cNvPr id="1025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 697" id="1026" name="Shape 10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72777" y="4855076"/>
            <a:ext cx="731400" cy="17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7" name="Shape 1027"/>
          <p:cNvSpPr txBox="1"/>
          <p:nvPr>
            <p:ph idx="12" type="sldNum"/>
          </p:nvPr>
        </p:nvSpPr>
        <p:spPr>
          <a:xfrm>
            <a:off x="48247" y="4861462"/>
            <a:ext cx="231300" cy="2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rgbClr val="585858"/>
              </a:solidFill>
            </a:endParaRPr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>
  <p:cSld name="Blank 28">
    <p:spTree>
      <p:nvGrpSpPr>
        <p:cNvPr id="1028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 700" id="1029" name="Shape 10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72777" y="4855076"/>
            <a:ext cx="731400" cy="17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0" name="Shape 1030"/>
          <p:cNvSpPr txBox="1"/>
          <p:nvPr>
            <p:ph idx="12" type="sldNum"/>
          </p:nvPr>
        </p:nvSpPr>
        <p:spPr>
          <a:xfrm>
            <a:off x="48247" y="4861462"/>
            <a:ext cx="231300" cy="2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rgbClr val="585858"/>
              </a:solidFill>
            </a:endParaRPr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ody">
  <p:cSld name="Body 8">
    <p:spTree>
      <p:nvGrpSpPr>
        <p:cNvPr id="103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 703" id="1032" name="Shape 10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0" y="4772092"/>
            <a:ext cx="897000" cy="371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3" name="Shape 1033"/>
          <p:cNvSpPr txBox="1"/>
          <p:nvPr>
            <p:ph type="title"/>
          </p:nvPr>
        </p:nvSpPr>
        <p:spPr>
          <a:xfrm>
            <a:off x="253550" y="151270"/>
            <a:ext cx="8663100" cy="5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53E"/>
              </a:buClr>
              <a:buSzPts val="1400"/>
              <a:buFont typeface="Arial"/>
              <a:buNone/>
              <a:defRPr b="1" i="0" sz="2500" u="none" cap="none" strike="noStrike">
                <a:solidFill>
                  <a:srgbClr val="00253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4" name="Shape 1034"/>
          <p:cNvSpPr txBox="1"/>
          <p:nvPr>
            <p:ph idx="12" type="sldNum"/>
          </p:nvPr>
        </p:nvSpPr>
        <p:spPr>
          <a:xfrm>
            <a:off x="6216485" y="4608114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ivider">
  <p:cSld name="Divider 7">
    <p:bg>
      <p:bgPr>
        <a:solidFill>
          <a:srgbClr val="1AB9A5"/>
        </a:solidFill>
      </p:bgPr>
    </p:bg>
    <p:spTree>
      <p:nvGrpSpPr>
        <p:cNvPr id="1035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Shape 1036"/>
          <p:cNvSpPr txBox="1"/>
          <p:nvPr>
            <p:ph type="title"/>
          </p:nvPr>
        </p:nvSpPr>
        <p:spPr>
          <a:xfrm>
            <a:off x="856750" y="1803874"/>
            <a:ext cx="7430400" cy="37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037" name="Shape 1037"/>
          <p:cNvCxnSpPr/>
          <p:nvPr/>
        </p:nvCxnSpPr>
        <p:spPr>
          <a:xfrm>
            <a:off x="4202555" y="2323833"/>
            <a:ext cx="738900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Shape 709" id="1038" name="Shape 1038"/>
          <p:cNvPicPr preferRelativeResize="0"/>
          <p:nvPr/>
        </p:nvPicPr>
        <p:blipFill rotWithShape="1">
          <a:blip r:embed="rId2">
            <a:alphaModFix/>
          </a:blip>
          <a:srcRect b="6369" l="10376" r="10597" t="14302"/>
          <a:stretch/>
        </p:blipFill>
        <p:spPr>
          <a:xfrm>
            <a:off x="0" y="4793220"/>
            <a:ext cx="891600" cy="350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9" name="Shape 1039"/>
          <p:cNvSpPr txBox="1"/>
          <p:nvPr>
            <p:ph idx="12" type="sldNum"/>
          </p:nvPr>
        </p:nvSpPr>
        <p:spPr>
          <a:xfrm>
            <a:off x="6216485" y="4608114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ody">
  <p:cSld name="Body 9">
    <p:spTree>
      <p:nvGrpSpPr>
        <p:cNvPr id="1040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 712" id="1041" name="Shape 104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0" y="4772092"/>
            <a:ext cx="897000" cy="371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2" name="Shape 1042"/>
          <p:cNvSpPr txBox="1"/>
          <p:nvPr>
            <p:ph type="title"/>
          </p:nvPr>
        </p:nvSpPr>
        <p:spPr>
          <a:xfrm>
            <a:off x="253550" y="151269"/>
            <a:ext cx="8663100" cy="5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53E"/>
              </a:buClr>
              <a:buSzPts val="1400"/>
              <a:buFont typeface="Arial"/>
              <a:buNone/>
              <a:defRPr b="1" i="0" sz="2500" u="none" cap="none" strike="noStrike">
                <a:solidFill>
                  <a:srgbClr val="00253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3" name="Shape 1043"/>
          <p:cNvSpPr txBox="1"/>
          <p:nvPr>
            <p:ph idx="12" type="sldNum"/>
          </p:nvPr>
        </p:nvSpPr>
        <p:spPr>
          <a:xfrm>
            <a:off x="6216485" y="4608114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6_Blank">
  <p:cSld name="16_Blank 13">
    <p:spTree>
      <p:nvGrpSpPr>
        <p:cNvPr id="1044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 716" id="1045" name="Shape 10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72777" y="4855076"/>
            <a:ext cx="731400" cy="17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6" name="Shape 1046"/>
          <p:cNvSpPr/>
          <p:nvPr/>
        </p:nvSpPr>
        <p:spPr>
          <a:xfrm>
            <a:off x="114300" y="112011"/>
            <a:ext cx="8915400" cy="4919400"/>
          </a:xfrm>
          <a:prstGeom prst="rect">
            <a:avLst/>
          </a:prstGeom>
          <a:solidFill>
            <a:srgbClr val="22313C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7" name="Shape 1047"/>
          <p:cNvSpPr txBox="1"/>
          <p:nvPr>
            <p:ph idx="12" type="sldNum"/>
          </p:nvPr>
        </p:nvSpPr>
        <p:spPr>
          <a:xfrm>
            <a:off x="6216485" y="4608114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>
  <p:cSld name="Title slide 6">
    <p:spTree>
      <p:nvGrpSpPr>
        <p:cNvPr id="1048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Shape 1049"/>
          <p:cNvSpPr txBox="1"/>
          <p:nvPr>
            <p:ph type="title"/>
          </p:nvPr>
        </p:nvSpPr>
        <p:spPr>
          <a:xfrm>
            <a:off x="311708" y="744571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50" name="Shape 1050"/>
          <p:cNvSpPr txBox="1"/>
          <p:nvPr>
            <p:ph idx="1" type="body"/>
          </p:nvPr>
        </p:nvSpPr>
        <p:spPr>
          <a:xfrm>
            <a:off x="311697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None/>
              <a:defRPr b="0" i="0" sz="2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None/>
              <a:defRPr b="0" i="0" sz="2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None/>
              <a:defRPr b="0" i="0" sz="2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None/>
              <a:defRPr b="0" i="0" sz="2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None/>
              <a:defRPr b="0" i="0" sz="2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51" name="Shape 1051"/>
          <p:cNvSpPr txBox="1"/>
          <p:nvPr>
            <p:ph idx="12" type="sldNum"/>
          </p:nvPr>
        </p:nvSpPr>
        <p:spPr>
          <a:xfrm>
            <a:off x="8684441" y="4700867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 – Design Grid">
  <p:cSld name="Title Slide_3"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Shape 24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489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Shape 243"/>
          <p:cNvSpPr txBox="1"/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5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44" name="Shape 244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245" name="Shape 245"/>
            <p:cNvSpPr/>
            <p:nvPr/>
          </p:nvSpPr>
          <p:spPr>
            <a:xfrm>
              <a:off x="2574175" y="2392725"/>
              <a:ext cx="139950" cy="905175"/>
            </a:xfrm>
            <a:custGeom>
              <a:pathLst>
                <a:path extrusionOk="0" h="36207" w="5598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Shape 246"/>
            <p:cNvSpPr/>
            <p:nvPr/>
          </p:nvSpPr>
          <p:spPr>
            <a:xfrm>
              <a:off x="2816875" y="2626700"/>
              <a:ext cx="703700" cy="686300"/>
            </a:xfrm>
            <a:custGeom>
              <a:pathLst>
                <a:path extrusionOk="0" h="27452" w="28148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Shape 247"/>
            <p:cNvSpPr/>
            <p:nvPr/>
          </p:nvSpPr>
          <p:spPr>
            <a:xfrm>
              <a:off x="3557125" y="2626700"/>
              <a:ext cx="614900" cy="685700"/>
            </a:xfrm>
            <a:custGeom>
              <a:pathLst>
                <a:path extrusionOk="0" h="27428" w="24596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Shape 248"/>
            <p:cNvSpPr/>
            <p:nvPr/>
          </p:nvSpPr>
          <p:spPr>
            <a:xfrm>
              <a:off x="4732275" y="2617400"/>
              <a:ext cx="582350" cy="679925"/>
            </a:xfrm>
            <a:custGeom>
              <a:pathLst>
                <a:path extrusionOk="0" h="27197" w="23294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Shape 249"/>
            <p:cNvSpPr/>
            <p:nvPr/>
          </p:nvSpPr>
          <p:spPr>
            <a:xfrm>
              <a:off x="5448725" y="2392725"/>
              <a:ext cx="139950" cy="905175"/>
            </a:xfrm>
            <a:custGeom>
              <a:pathLst>
                <a:path extrusionOk="0" h="36207" w="5598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Shape 250"/>
            <p:cNvSpPr/>
            <p:nvPr/>
          </p:nvSpPr>
          <p:spPr>
            <a:xfrm>
              <a:off x="1841475" y="2392725"/>
              <a:ext cx="617775" cy="904600"/>
            </a:xfrm>
            <a:custGeom>
              <a:pathLst>
                <a:path extrusionOk="0" h="36184" w="24711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Shape 251"/>
            <p:cNvSpPr/>
            <p:nvPr/>
          </p:nvSpPr>
          <p:spPr>
            <a:xfrm>
              <a:off x="4278825" y="2482125"/>
              <a:ext cx="369275" cy="814025"/>
            </a:xfrm>
            <a:custGeom>
              <a:pathLst>
                <a:path extrusionOk="0" h="32561" w="14771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Shape 252"/>
            <p:cNvSpPr/>
            <p:nvPr/>
          </p:nvSpPr>
          <p:spPr>
            <a:xfrm>
              <a:off x="5652525" y="3180600"/>
              <a:ext cx="117875" cy="117300"/>
            </a:xfrm>
            <a:custGeom>
              <a:pathLst>
                <a:path extrusionOk="0" h="4692" w="4715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>
  <p:cSld name="Section header 7">
    <p:spTree>
      <p:nvGrpSpPr>
        <p:cNvPr id="1052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Shape 1053"/>
          <p:cNvSpPr txBox="1"/>
          <p:nvPr>
            <p:ph type="title"/>
          </p:nvPr>
        </p:nvSpPr>
        <p:spPr>
          <a:xfrm>
            <a:off x="311697" y="2150847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54" name="Shape 1054"/>
          <p:cNvSpPr txBox="1"/>
          <p:nvPr>
            <p:ph idx="12" type="sldNum"/>
          </p:nvPr>
        </p:nvSpPr>
        <p:spPr>
          <a:xfrm>
            <a:off x="8684441" y="4700867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>
  <p:cSld name="Title and body 7">
    <p:spTree>
      <p:nvGrpSpPr>
        <p:cNvPr id="1055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Shape 1056"/>
          <p:cNvSpPr txBox="1"/>
          <p:nvPr>
            <p:ph type="title"/>
          </p:nvPr>
        </p:nvSpPr>
        <p:spPr>
          <a:xfrm>
            <a:off x="311697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57" name="Shape 1057"/>
          <p:cNvSpPr txBox="1"/>
          <p:nvPr>
            <p:ph idx="1" type="body"/>
          </p:nvPr>
        </p:nvSpPr>
        <p:spPr>
          <a:xfrm>
            <a:off x="311697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58" name="Shape 1058"/>
          <p:cNvSpPr txBox="1"/>
          <p:nvPr>
            <p:ph idx="12" type="sldNum"/>
          </p:nvPr>
        </p:nvSpPr>
        <p:spPr>
          <a:xfrm>
            <a:off x="8684441" y="4700867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>
  <p:cSld name="Title and two columns 7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Shape 1060"/>
          <p:cNvSpPr txBox="1"/>
          <p:nvPr>
            <p:ph type="title"/>
          </p:nvPr>
        </p:nvSpPr>
        <p:spPr>
          <a:xfrm>
            <a:off x="311697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1" name="Shape 1061"/>
          <p:cNvSpPr txBox="1"/>
          <p:nvPr>
            <p:ph idx="1" type="body"/>
          </p:nvPr>
        </p:nvSpPr>
        <p:spPr>
          <a:xfrm>
            <a:off x="311697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2" name="Shape 1062"/>
          <p:cNvSpPr txBox="1"/>
          <p:nvPr>
            <p:ph idx="2" type="body"/>
          </p:nvPr>
        </p:nvSpPr>
        <p:spPr>
          <a:xfrm>
            <a:off x="4832398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3" name="Shape 1063"/>
          <p:cNvSpPr txBox="1"/>
          <p:nvPr>
            <p:ph idx="12" type="sldNum"/>
          </p:nvPr>
        </p:nvSpPr>
        <p:spPr>
          <a:xfrm>
            <a:off x="8684441" y="4700867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>
  <p:cSld name="Title only 8">
    <p:spTree>
      <p:nvGrpSpPr>
        <p:cNvPr id="1064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Shape 1065"/>
          <p:cNvSpPr txBox="1"/>
          <p:nvPr>
            <p:ph type="title"/>
          </p:nvPr>
        </p:nvSpPr>
        <p:spPr>
          <a:xfrm>
            <a:off x="311697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Shape 1066"/>
          <p:cNvSpPr txBox="1"/>
          <p:nvPr>
            <p:ph idx="12" type="sldNum"/>
          </p:nvPr>
        </p:nvSpPr>
        <p:spPr>
          <a:xfrm>
            <a:off x="8684441" y="4700867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 column text 7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Shape 1068"/>
          <p:cNvSpPr txBox="1"/>
          <p:nvPr>
            <p:ph type="title"/>
          </p:nvPr>
        </p:nvSpPr>
        <p:spPr>
          <a:xfrm>
            <a:off x="311697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9" name="Shape 1069"/>
          <p:cNvSpPr txBox="1"/>
          <p:nvPr>
            <p:ph idx="1" type="body"/>
          </p:nvPr>
        </p:nvSpPr>
        <p:spPr>
          <a:xfrm>
            <a:off x="311697" y="1389598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048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0" name="Shape 1070"/>
          <p:cNvSpPr txBox="1"/>
          <p:nvPr>
            <p:ph idx="12" type="sldNum"/>
          </p:nvPr>
        </p:nvSpPr>
        <p:spPr>
          <a:xfrm>
            <a:off x="8684441" y="4700867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 point 7"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Shape 1072"/>
          <p:cNvSpPr txBox="1"/>
          <p:nvPr>
            <p:ph type="title"/>
          </p:nvPr>
        </p:nvSpPr>
        <p:spPr>
          <a:xfrm>
            <a:off x="490250" y="450146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3" name="Shape 1073"/>
          <p:cNvSpPr txBox="1"/>
          <p:nvPr>
            <p:ph idx="12" type="sldNum"/>
          </p:nvPr>
        </p:nvSpPr>
        <p:spPr>
          <a:xfrm>
            <a:off x="8684441" y="4700867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 title and description 7"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Shape 1075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6" name="Shape 107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7" name="Shape 1077"/>
          <p:cNvSpPr txBox="1"/>
          <p:nvPr>
            <p:ph idx="1" type="body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None/>
              <a:defRPr b="0" i="0" sz="21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None/>
              <a:defRPr b="0" i="0" sz="21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None/>
              <a:defRPr b="0" i="0" sz="21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None/>
              <a:defRPr b="0" i="0" sz="21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None/>
              <a:defRPr b="0" i="0" sz="21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8" name="Shape 1078"/>
          <p:cNvSpPr txBox="1"/>
          <p:nvPr>
            <p:ph idx="2" type="body"/>
          </p:nvPr>
        </p:nvSpPr>
        <p:spPr>
          <a:xfrm>
            <a:off x="4939500" y="724074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3429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9" name="Shape 1079"/>
          <p:cNvSpPr txBox="1"/>
          <p:nvPr>
            <p:ph idx="12" type="sldNum"/>
          </p:nvPr>
        </p:nvSpPr>
        <p:spPr>
          <a:xfrm>
            <a:off x="8684441" y="4700867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 7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Shape 1081"/>
          <p:cNvSpPr txBox="1"/>
          <p:nvPr>
            <p:ph idx="1" type="body"/>
          </p:nvPr>
        </p:nvSpPr>
        <p:spPr>
          <a:xfrm>
            <a:off x="311697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2" name="Shape 1082"/>
          <p:cNvSpPr txBox="1"/>
          <p:nvPr>
            <p:ph idx="12" type="sldNum"/>
          </p:nvPr>
        </p:nvSpPr>
        <p:spPr>
          <a:xfrm>
            <a:off x="8684441" y="4700867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 number 7">
    <p:spTree>
      <p:nvGrpSpPr>
        <p:cNvPr id="1083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Shape 1084"/>
          <p:cNvSpPr txBox="1"/>
          <p:nvPr>
            <p:ph type="title"/>
          </p:nvPr>
        </p:nvSpPr>
        <p:spPr>
          <a:xfrm>
            <a:off x="311697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5" name="Shape 1085"/>
          <p:cNvSpPr txBox="1"/>
          <p:nvPr>
            <p:ph idx="1" type="body"/>
          </p:nvPr>
        </p:nvSpPr>
        <p:spPr>
          <a:xfrm>
            <a:off x="311697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6" name="Shape 1086"/>
          <p:cNvSpPr txBox="1"/>
          <p:nvPr>
            <p:ph idx="12" type="sldNum"/>
          </p:nvPr>
        </p:nvSpPr>
        <p:spPr>
          <a:xfrm>
            <a:off x="8684441" y="4700867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>
  <p:cSld name="Blank 29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Shape 1088"/>
          <p:cNvSpPr txBox="1"/>
          <p:nvPr>
            <p:ph idx="12" type="sldNum"/>
          </p:nvPr>
        </p:nvSpPr>
        <p:spPr>
          <a:xfrm>
            <a:off x="8684441" y="4700867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 – Divider">
  <p:cSld name="Divider_1">
    <p:bg>
      <p:bgPr>
        <a:solidFill>
          <a:schemeClr val="lt2"/>
        </a:solid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 txBox="1"/>
          <p:nvPr>
            <p:ph type="title"/>
          </p:nvPr>
        </p:nvSpPr>
        <p:spPr>
          <a:xfrm>
            <a:off x="668800" y="2365150"/>
            <a:ext cx="7796700" cy="17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roxima Nova"/>
              <a:buNone/>
              <a:defRPr b="1" i="0" sz="4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9pPr>
          </a:lstStyle>
          <a:p/>
        </p:txBody>
      </p:sp>
      <p:grpSp>
        <p:nvGrpSpPr>
          <p:cNvPr id="24" name="Shape 24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25" name="Shape 25"/>
            <p:cNvSpPr/>
            <p:nvPr/>
          </p:nvSpPr>
          <p:spPr>
            <a:xfrm>
              <a:off x="2574175" y="2392725"/>
              <a:ext cx="139950" cy="905175"/>
            </a:xfrm>
            <a:custGeom>
              <a:pathLst>
                <a:path extrusionOk="0" h="36207" w="5598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Shape 26"/>
            <p:cNvSpPr/>
            <p:nvPr/>
          </p:nvSpPr>
          <p:spPr>
            <a:xfrm>
              <a:off x="2816875" y="2626700"/>
              <a:ext cx="703700" cy="686300"/>
            </a:xfrm>
            <a:custGeom>
              <a:pathLst>
                <a:path extrusionOk="0" h="27452" w="28148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Shape 27"/>
            <p:cNvSpPr/>
            <p:nvPr/>
          </p:nvSpPr>
          <p:spPr>
            <a:xfrm>
              <a:off x="3557125" y="2626700"/>
              <a:ext cx="614900" cy="685700"/>
            </a:xfrm>
            <a:custGeom>
              <a:pathLst>
                <a:path extrusionOk="0" h="27428" w="24596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Shape 28"/>
            <p:cNvSpPr/>
            <p:nvPr/>
          </p:nvSpPr>
          <p:spPr>
            <a:xfrm>
              <a:off x="4732275" y="2617400"/>
              <a:ext cx="582350" cy="679925"/>
            </a:xfrm>
            <a:custGeom>
              <a:pathLst>
                <a:path extrusionOk="0" h="27197" w="23294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Shape 29"/>
            <p:cNvSpPr/>
            <p:nvPr/>
          </p:nvSpPr>
          <p:spPr>
            <a:xfrm>
              <a:off x="5448725" y="2392725"/>
              <a:ext cx="139950" cy="905175"/>
            </a:xfrm>
            <a:custGeom>
              <a:pathLst>
                <a:path extrusionOk="0" h="36207" w="5598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Shape 30"/>
            <p:cNvSpPr/>
            <p:nvPr/>
          </p:nvSpPr>
          <p:spPr>
            <a:xfrm>
              <a:off x="1841475" y="2392725"/>
              <a:ext cx="617775" cy="904600"/>
            </a:xfrm>
            <a:custGeom>
              <a:pathLst>
                <a:path extrusionOk="0" h="36184" w="24711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Shape 31"/>
            <p:cNvSpPr/>
            <p:nvPr/>
          </p:nvSpPr>
          <p:spPr>
            <a:xfrm>
              <a:off x="4278825" y="2482125"/>
              <a:ext cx="369275" cy="814025"/>
            </a:xfrm>
            <a:custGeom>
              <a:pathLst>
                <a:path extrusionOk="0" h="32561" w="14771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Shape 32"/>
            <p:cNvSpPr/>
            <p:nvPr/>
          </p:nvSpPr>
          <p:spPr>
            <a:xfrm>
              <a:off x="5652525" y="3180600"/>
              <a:ext cx="117875" cy="117300"/>
            </a:xfrm>
            <a:custGeom>
              <a:pathLst>
                <a:path extrusionOk="0" h="4692" w="4715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33" name="Shape 33"/>
          <p:cNvCxnSpPr/>
          <p:nvPr/>
        </p:nvCxnSpPr>
        <p:spPr>
          <a:xfrm rot="10800000">
            <a:off x="4309650" y="2255484"/>
            <a:ext cx="524700" cy="0"/>
          </a:xfrm>
          <a:prstGeom prst="straightConnector1">
            <a:avLst/>
          </a:prstGeom>
          <a:noFill/>
          <a:ln cap="flat" cmpd="sng" w="2857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" name="Shape 34"/>
          <p:cNvSpPr txBox="1"/>
          <p:nvPr>
            <p:ph idx="1" type="subTitle"/>
          </p:nvPr>
        </p:nvSpPr>
        <p:spPr>
          <a:xfrm>
            <a:off x="1740900" y="1801250"/>
            <a:ext cx="5662200" cy="37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 – Night Mode">
  <p:cSld name="Title Slide_2">
    <p:bg>
      <p:bgPr>
        <a:solidFill>
          <a:schemeClr val="dk1"/>
        </a:solidFill>
      </p:bgPr>
    </p:bg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 txBox="1"/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5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55" name="Shape 255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256" name="Shape 256"/>
            <p:cNvSpPr/>
            <p:nvPr/>
          </p:nvSpPr>
          <p:spPr>
            <a:xfrm>
              <a:off x="2574175" y="2392725"/>
              <a:ext cx="139950" cy="905175"/>
            </a:xfrm>
            <a:custGeom>
              <a:pathLst>
                <a:path extrusionOk="0" h="36207" w="5598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Shape 257"/>
            <p:cNvSpPr/>
            <p:nvPr/>
          </p:nvSpPr>
          <p:spPr>
            <a:xfrm>
              <a:off x="2816875" y="2626700"/>
              <a:ext cx="703700" cy="686300"/>
            </a:xfrm>
            <a:custGeom>
              <a:pathLst>
                <a:path extrusionOk="0" h="27452" w="28148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Shape 258"/>
            <p:cNvSpPr/>
            <p:nvPr/>
          </p:nvSpPr>
          <p:spPr>
            <a:xfrm>
              <a:off x="3557125" y="2626700"/>
              <a:ext cx="614900" cy="685700"/>
            </a:xfrm>
            <a:custGeom>
              <a:pathLst>
                <a:path extrusionOk="0" h="27428" w="24596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Shape 259"/>
            <p:cNvSpPr/>
            <p:nvPr/>
          </p:nvSpPr>
          <p:spPr>
            <a:xfrm>
              <a:off x="4732275" y="2617400"/>
              <a:ext cx="582350" cy="679925"/>
            </a:xfrm>
            <a:custGeom>
              <a:pathLst>
                <a:path extrusionOk="0" h="27197" w="23294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Shape 260"/>
            <p:cNvSpPr/>
            <p:nvPr/>
          </p:nvSpPr>
          <p:spPr>
            <a:xfrm>
              <a:off x="5448725" y="2392725"/>
              <a:ext cx="139950" cy="905175"/>
            </a:xfrm>
            <a:custGeom>
              <a:pathLst>
                <a:path extrusionOk="0" h="36207" w="5598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Shape 261"/>
            <p:cNvSpPr/>
            <p:nvPr/>
          </p:nvSpPr>
          <p:spPr>
            <a:xfrm>
              <a:off x="1841475" y="2392725"/>
              <a:ext cx="617775" cy="904600"/>
            </a:xfrm>
            <a:custGeom>
              <a:pathLst>
                <a:path extrusionOk="0" h="36184" w="24711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Shape 262"/>
            <p:cNvSpPr/>
            <p:nvPr/>
          </p:nvSpPr>
          <p:spPr>
            <a:xfrm>
              <a:off x="4278825" y="2482125"/>
              <a:ext cx="369275" cy="814025"/>
            </a:xfrm>
            <a:custGeom>
              <a:pathLst>
                <a:path extrusionOk="0" h="32561" w="14771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Shape 263"/>
            <p:cNvSpPr/>
            <p:nvPr/>
          </p:nvSpPr>
          <p:spPr>
            <a:xfrm>
              <a:off x="5652525" y="3180600"/>
              <a:ext cx="117875" cy="117300"/>
            </a:xfrm>
            <a:custGeom>
              <a:pathLst>
                <a:path extrusionOk="0" h="4692" w="4715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ntro">
  <p:cSld name="Intro 7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Shape 109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rgbClr val="1AB9A5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Shape 762" id="1091" name="Shape 1091"/>
          <p:cNvPicPr preferRelativeResize="0"/>
          <p:nvPr/>
        </p:nvPicPr>
        <p:blipFill rotWithShape="1">
          <a:blip r:embed="rId2">
            <a:alphaModFix/>
          </a:blip>
          <a:srcRect b="6369" l="10376" r="10597" t="14302"/>
          <a:stretch/>
        </p:blipFill>
        <p:spPr>
          <a:xfrm>
            <a:off x="0" y="4793220"/>
            <a:ext cx="891600" cy="350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92" name="Shape 1092"/>
          <p:cNvCxnSpPr/>
          <p:nvPr/>
        </p:nvCxnSpPr>
        <p:spPr>
          <a:xfrm>
            <a:off x="301140" y="2126468"/>
            <a:ext cx="738900" cy="0"/>
          </a:xfrm>
          <a:prstGeom prst="straightConnector1">
            <a:avLst/>
          </a:prstGeom>
          <a:noFill/>
          <a:ln cap="flat" cmpd="sng" w="38100">
            <a:solidFill>
              <a:srgbClr val="00253E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93" name="Shape 1093"/>
          <p:cNvSpPr txBox="1"/>
          <p:nvPr>
            <p:ph type="title"/>
          </p:nvPr>
        </p:nvSpPr>
        <p:spPr>
          <a:xfrm>
            <a:off x="220475" y="449002"/>
            <a:ext cx="2751300" cy="157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53E"/>
              </a:buClr>
              <a:buSzPts val="1400"/>
              <a:buFont typeface="Arial"/>
              <a:buNone/>
              <a:defRPr b="1" i="0" sz="2500" u="none" cap="none" strike="noStrike">
                <a:solidFill>
                  <a:srgbClr val="00253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094" name="Shape 1094"/>
          <p:cNvCxnSpPr/>
          <p:nvPr/>
        </p:nvCxnSpPr>
        <p:spPr>
          <a:xfrm>
            <a:off x="3040955" y="-214527"/>
            <a:ext cx="0" cy="1197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95" name="Shape 1095"/>
          <p:cNvSpPr txBox="1"/>
          <p:nvPr>
            <p:ph idx="12" type="sldNum"/>
          </p:nvPr>
        </p:nvSpPr>
        <p:spPr>
          <a:xfrm>
            <a:off x="6216485" y="4608114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ody w/ Support">
  <p:cSld name="Body w/ Support 7">
    <p:spTree>
      <p:nvGrpSpPr>
        <p:cNvPr id="1096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 768" id="1097" name="Shape 109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0" y="4772092"/>
            <a:ext cx="897000" cy="371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98" name="Shape 1098"/>
          <p:cNvCxnSpPr/>
          <p:nvPr/>
        </p:nvCxnSpPr>
        <p:spPr>
          <a:xfrm rot="10800000">
            <a:off x="6098537" y="925301"/>
            <a:ext cx="0" cy="3807600"/>
          </a:xfrm>
          <a:prstGeom prst="straightConnector1">
            <a:avLst/>
          </a:prstGeom>
          <a:noFill/>
          <a:ln cap="flat" cmpd="sng" w="19050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99" name="Shape 1099"/>
          <p:cNvCxnSpPr/>
          <p:nvPr/>
        </p:nvCxnSpPr>
        <p:spPr>
          <a:xfrm>
            <a:off x="6096000" y="-214527"/>
            <a:ext cx="0" cy="1197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00" name="Shape 1100"/>
          <p:cNvSpPr txBox="1"/>
          <p:nvPr>
            <p:ph type="title"/>
          </p:nvPr>
        </p:nvSpPr>
        <p:spPr>
          <a:xfrm>
            <a:off x="253550" y="151270"/>
            <a:ext cx="8663100" cy="5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53E"/>
              </a:buClr>
              <a:buSzPts val="1400"/>
              <a:buFont typeface="Arial"/>
              <a:buNone/>
              <a:defRPr b="1" i="0" sz="2500" u="none" cap="none" strike="noStrike">
                <a:solidFill>
                  <a:srgbClr val="00253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1" name="Shape 1101"/>
          <p:cNvSpPr txBox="1"/>
          <p:nvPr>
            <p:ph idx="12" type="sldNum"/>
          </p:nvPr>
        </p:nvSpPr>
        <p:spPr>
          <a:xfrm>
            <a:off x="6216485" y="4608114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ody w/ Image">
  <p:cSld name="Body w/ Image 7">
    <p:spTree>
      <p:nvGrpSpPr>
        <p:cNvPr id="1102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Shape 1103"/>
          <p:cNvSpPr/>
          <p:nvPr/>
        </p:nvSpPr>
        <p:spPr>
          <a:xfrm>
            <a:off x="6096000" y="0"/>
            <a:ext cx="3048000" cy="51435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4" name="Shape 1104"/>
          <p:cNvSpPr txBox="1"/>
          <p:nvPr/>
        </p:nvSpPr>
        <p:spPr>
          <a:xfrm>
            <a:off x="6096000" y="2114150"/>
            <a:ext cx="3048000" cy="35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Font typeface="Arial"/>
              <a:buNone/>
            </a:pPr>
            <a:r>
              <a:rPr b="1" i="0" lang="en" sz="1800" u="none" cap="none" strike="noStrik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Cover with Image</a:t>
            </a:r>
            <a:endParaRPr/>
          </a:p>
        </p:txBody>
      </p:sp>
      <p:pic>
        <p:nvPicPr>
          <p:cNvPr descr="Shape 776" id="1105" name="Shape 110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0" y="4772092"/>
            <a:ext cx="897000" cy="371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06" name="Shape 1106"/>
          <p:cNvCxnSpPr/>
          <p:nvPr/>
        </p:nvCxnSpPr>
        <p:spPr>
          <a:xfrm>
            <a:off x="6088029" y="-214527"/>
            <a:ext cx="0" cy="1197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07" name="Shape 1107"/>
          <p:cNvSpPr txBox="1"/>
          <p:nvPr>
            <p:ph type="title"/>
          </p:nvPr>
        </p:nvSpPr>
        <p:spPr>
          <a:xfrm>
            <a:off x="253550" y="151270"/>
            <a:ext cx="5842500" cy="5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53E"/>
              </a:buClr>
              <a:buSzPts val="1400"/>
              <a:buFont typeface="Arial"/>
              <a:buNone/>
              <a:defRPr b="1" i="0" sz="2500" u="none" cap="none" strike="noStrike">
                <a:solidFill>
                  <a:srgbClr val="00253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8" name="Shape 1108"/>
          <p:cNvSpPr txBox="1"/>
          <p:nvPr>
            <p:ph idx="12" type="sldNum"/>
          </p:nvPr>
        </p:nvSpPr>
        <p:spPr>
          <a:xfrm>
            <a:off x="6216485" y="4608114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>
  <p:cSld name="Blank 30">
    <p:spTree>
      <p:nvGrpSpPr>
        <p:cNvPr id="1109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Shape 1110"/>
          <p:cNvSpPr txBox="1"/>
          <p:nvPr>
            <p:ph idx="12" type="sldNum"/>
          </p:nvPr>
        </p:nvSpPr>
        <p:spPr>
          <a:xfrm>
            <a:off x="6216485" y="4608114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ark Mode — TESTING">
  <p:cSld name="Dark Mode — TESTING 7">
    <p:bg>
      <p:bgPr>
        <a:solidFill>
          <a:srgbClr val="00253E"/>
        </a:solidFill>
      </p:bgPr>
    </p:bg>
    <p:spTree>
      <p:nvGrpSpPr>
        <p:cNvPr id="111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 783" id="1112" name="Shape 1112"/>
          <p:cNvPicPr preferRelativeResize="0"/>
          <p:nvPr/>
        </p:nvPicPr>
        <p:blipFill rotWithShape="1">
          <a:blip r:embed="rId2">
            <a:alphaModFix/>
          </a:blip>
          <a:srcRect b="6369" l="10376" r="10597" t="14302"/>
          <a:stretch/>
        </p:blipFill>
        <p:spPr>
          <a:xfrm>
            <a:off x="0" y="4793220"/>
            <a:ext cx="891600" cy="3504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3" name="Shape 1113"/>
          <p:cNvSpPr txBox="1"/>
          <p:nvPr>
            <p:ph type="title"/>
          </p:nvPr>
        </p:nvSpPr>
        <p:spPr>
          <a:xfrm>
            <a:off x="668800" y="925120"/>
            <a:ext cx="7796700" cy="33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0" i="0" sz="2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4" name="Shape 1114"/>
          <p:cNvSpPr txBox="1"/>
          <p:nvPr>
            <p:ph idx="12" type="sldNum"/>
          </p:nvPr>
        </p:nvSpPr>
        <p:spPr>
          <a:xfrm>
            <a:off x="6216485" y="4608114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tatement">
  <p:cSld name="Statement 7">
    <p:spTree>
      <p:nvGrpSpPr>
        <p:cNvPr id="1115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Shape 111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95D4D1"/>
              </a:gs>
              <a:gs pos="100000">
                <a:srgbClr val="B7E2DF"/>
              </a:gs>
            </a:gsLst>
            <a:lin ang="16200038" scaled="0"/>
          </a:gradFill>
          <a:ln>
            <a:noFill/>
          </a:ln>
          <a:effectLst>
            <a:outerShdw blurRad="38100" rotWithShape="0" dir="5400000" dist="23000">
              <a:srgbClr val="000000">
                <a:alpha val="3373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7" name="Shape 1117"/>
          <p:cNvSpPr txBox="1"/>
          <p:nvPr>
            <p:ph type="title"/>
          </p:nvPr>
        </p:nvSpPr>
        <p:spPr>
          <a:xfrm>
            <a:off x="668800" y="925120"/>
            <a:ext cx="7796700" cy="33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253E"/>
              </a:buClr>
              <a:buSzPts val="1400"/>
              <a:buFont typeface="Arial"/>
              <a:buNone/>
              <a:defRPr b="1" i="0" sz="3500" u="none" cap="none" strike="noStrike">
                <a:solidFill>
                  <a:srgbClr val="00253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Shape 789" id="1118" name="Shape 11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0" y="4772092"/>
            <a:ext cx="897000" cy="3714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9" name="Shape 1119"/>
          <p:cNvSpPr txBox="1"/>
          <p:nvPr>
            <p:ph idx="12" type="sldNum"/>
          </p:nvPr>
        </p:nvSpPr>
        <p:spPr>
          <a:xfrm>
            <a:off x="6216485" y="4608114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6_Blank">
  <p:cSld name="16_Blank 14">
    <p:spTree>
      <p:nvGrpSpPr>
        <p:cNvPr id="1120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 792" id="1121" name="Shape 11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72777" y="4855076"/>
            <a:ext cx="731400" cy="17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2" name="Shape 1122"/>
          <p:cNvSpPr/>
          <p:nvPr/>
        </p:nvSpPr>
        <p:spPr>
          <a:xfrm>
            <a:off x="114300" y="112011"/>
            <a:ext cx="8915400" cy="4919400"/>
          </a:xfrm>
          <a:prstGeom prst="rect">
            <a:avLst/>
          </a:prstGeom>
          <a:solidFill>
            <a:srgbClr val="22313C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3" name="Shape 1123"/>
          <p:cNvSpPr txBox="1"/>
          <p:nvPr>
            <p:ph idx="12" type="sldNum"/>
          </p:nvPr>
        </p:nvSpPr>
        <p:spPr>
          <a:xfrm>
            <a:off x="6216485" y="4608114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6_Blank">
  <p:cSld name="16_Blank 15">
    <p:spTree>
      <p:nvGrpSpPr>
        <p:cNvPr id="1124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 796" id="1125" name="Shape 11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72777" y="4855076"/>
            <a:ext cx="731400" cy="17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6" name="Shape 1126"/>
          <p:cNvSpPr/>
          <p:nvPr/>
        </p:nvSpPr>
        <p:spPr>
          <a:xfrm>
            <a:off x="114300" y="112010"/>
            <a:ext cx="8915400" cy="4919400"/>
          </a:xfrm>
          <a:prstGeom prst="rect">
            <a:avLst/>
          </a:prstGeom>
          <a:solidFill>
            <a:srgbClr val="22313C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7" name="Shape 1127"/>
          <p:cNvSpPr txBox="1"/>
          <p:nvPr>
            <p:ph idx="12" type="sldNum"/>
          </p:nvPr>
        </p:nvSpPr>
        <p:spPr>
          <a:xfrm>
            <a:off x="6216485" y="4608114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">
  <p:cSld name="Title 8">
    <p:bg>
      <p:bgPr>
        <a:solidFill>
          <a:srgbClr val="1AB9A5"/>
        </a:solidFill>
      </p:bgPr>
    </p:bg>
    <p:spTree>
      <p:nvGrpSpPr>
        <p:cNvPr id="1128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 800" id="1129" name="Shape 1129"/>
          <p:cNvPicPr preferRelativeResize="0"/>
          <p:nvPr/>
        </p:nvPicPr>
        <p:blipFill rotWithShape="1">
          <a:blip r:embed="rId2">
            <a:alphaModFix/>
          </a:blip>
          <a:srcRect b="13799" l="0" r="8366" t="1905"/>
          <a:stretch/>
        </p:blipFill>
        <p:spPr>
          <a:xfrm>
            <a:off x="767533" y="-23"/>
            <a:ext cx="83766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30" name="Shape 1130"/>
          <p:cNvSpPr/>
          <p:nvPr/>
        </p:nvSpPr>
        <p:spPr>
          <a:xfrm>
            <a:off x="0" y="-25"/>
            <a:ext cx="9144000" cy="5143500"/>
          </a:xfrm>
          <a:prstGeom prst="rect">
            <a:avLst/>
          </a:prstGeom>
          <a:gradFill>
            <a:gsLst>
              <a:gs pos="0">
                <a:srgbClr val="1AB9A5"/>
              </a:gs>
              <a:gs pos="10000">
                <a:srgbClr val="1AB9A5"/>
              </a:gs>
              <a:gs pos="100000">
                <a:srgbClr val="1AB9A5">
                  <a:alpha val="72941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9DBD6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A9DBD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Shape 802" id="1131" name="Shape 11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4818" y="515477"/>
            <a:ext cx="2353800" cy="921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32" name="Shape 1132"/>
          <p:cNvCxnSpPr/>
          <p:nvPr/>
        </p:nvCxnSpPr>
        <p:spPr>
          <a:xfrm>
            <a:off x="762343" y="3110100"/>
            <a:ext cx="738900" cy="0"/>
          </a:xfrm>
          <a:prstGeom prst="straightConnector1">
            <a:avLst/>
          </a:prstGeom>
          <a:noFill/>
          <a:ln cap="flat" cmpd="sng" w="38100">
            <a:solidFill>
              <a:srgbClr val="00253E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33" name="Shape 1133"/>
          <p:cNvSpPr txBox="1"/>
          <p:nvPr>
            <p:ph type="title"/>
          </p:nvPr>
        </p:nvSpPr>
        <p:spPr>
          <a:xfrm>
            <a:off x="668791" y="1737009"/>
            <a:ext cx="5854800" cy="119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53E"/>
              </a:buClr>
              <a:buSzPts val="1400"/>
              <a:buFont typeface="Arial"/>
              <a:buNone/>
              <a:defRPr b="1" i="0" sz="3500" u="none" cap="none" strike="noStrike">
                <a:solidFill>
                  <a:srgbClr val="00253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34" name="Shape 1134"/>
          <p:cNvSpPr txBox="1"/>
          <p:nvPr/>
        </p:nvSpPr>
        <p:spPr>
          <a:xfrm>
            <a:off x="6402852" y="4782060"/>
            <a:ext cx="2656800" cy="2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91375" spcFirstLastPara="1" rIns="91375" wrap="square" tIns="913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EDEA"/>
              </a:buClr>
              <a:buFont typeface="Arial"/>
              <a:buNone/>
            </a:pPr>
            <a:r>
              <a:rPr b="0" i="0" lang="en" sz="700" u="none" cap="none" strike="noStrike">
                <a:solidFill>
                  <a:srgbClr val="D5EDEA"/>
                </a:solidFill>
                <a:latin typeface="Arial"/>
                <a:ea typeface="Arial"/>
                <a:cs typeface="Arial"/>
                <a:sym typeface="Arial"/>
              </a:rPr>
              <a:t>© Copyright 2017 Pivotal Software, Inc. All rights Reserved.</a:t>
            </a:r>
            <a:endParaRPr/>
          </a:p>
        </p:txBody>
      </p:sp>
      <p:sp>
        <p:nvSpPr>
          <p:cNvPr id="1135" name="Shape 1135"/>
          <p:cNvSpPr txBox="1"/>
          <p:nvPr>
            <p:ph idx="12" type="sldNum"/>
          </p:nvPr>
        </p:nvSpPr>
        <p:spPr>
          <a:xfrm>
            <a:off x="6216485" y="4608114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>
  <p:cSld name="Blank 31">
    <p:spTree>
      <p:nvGrpSpPr>
        <p:cNvPr id="1136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 808" id="1137" name="Shape 113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72777" y="4855076"/>
            <a:ext cx="731400" cy="17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138" name="Shape 1138"/>
          <p:cNvSpPr txBox="1"/>
          <p:nvPr>
            <p:ph idx="12" type="sldNum"/>
          </p:nvPr>
        </p:nvSpPr>
        <p:spPr>
          <a:xfrm>
            <a:off x="48247" y="4861462"/>
            <a:ext cx="231300" cy="2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rgbClr val="585858"/>
              </a:solidFill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 – Sidebar">
  <p:cSld name="CUSTOM_5"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5" name="Shape 265"/>
          <p:cNvCxnSpPr/>
          <p:nvPr/>
        </p:nvCxnSpPr>
        <p:spPr>
          <a:xfrm rot="10800000">
            <a:off x="6081375" y="905700"/>
            <a:ext cx="0" cy="3764400"/>
          </a:xfrm>
          <a:prstGeom prst="straightConnector1">
            <a:avLst/>
          </a:prstGeom>
          <a:noFill/>
          <a:ln cap="flat" cmpd="sng" w="19050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66" name="Shape 266"/>
          <p:cNvSpPr txBox="1"/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5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67" name="Shape 267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268" name="Shape 268"/>
            <p:cNvSpPr/>
            <p:nvPr/>
          </p:nvSpPr>
          <p:spPr>
            <a:xfrm>
              <a:off x="2574175" y="2392725"/>
              <a:ext cx="139950" cy="905175"/>
            </a:xfrm>
            <a:custGeom>
              <a:pathLst>
                <a:path extrusionOk="0" h="36207" w="5598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Shape 269"/>
            <p:cNvSpPr/>
            <p:nvPr/>
          </p:nvSpPr>
          <p:spPr>
            <a:xfrm>
              <a:off x="2816875" y="2626700"/>
              <a:ext cx="703700" cy="686300"/>
            </a:xfrm>
            <a:custGeom>
              <a:pathLst>
                <a:path extrusionOk="0" h="27452" w="28148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Shape 270"/>
            <p:cNvSpPr/>
            <p:nvPr/>
          </p:nvSpPr>
          <p:spPr>
            <a:xfrm>
              <a:off x="3557125" y="2626700"/>
              <a:ext cx="614900" cy="685700"/>
            </a:xfrm>
            <a:custGeom>
              <a:pathLst>
                <a:path extrusionOk="0" h="27428" w="24596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Shape 271"/>
            <p:cNvSpPr/>
            <p:nvPr/>
          </p:nvSpPr>
          <p:spPr>
            <a:xfrm>
              <a:off x="4732275" y="2617400"/>
              <a:ext cx="582350" cy="679925"/>
            </a:xfrm>
            <a:custGeom>
              <a:pathLst>
                <a:path extrusionOk="0" h="27197" w="23294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Shape 272"/>
            <p:cNvSpPr/>
            <p:nvPr/>
          </p:nvSpPr>
          <p:spPr>
            <a:xfrm>
              <a:off x="5448725" y="2392725"/>
              <a:ext cx="139950" cy="905175"/>
            </a:xfrm>
            <a:custGeom>
              <a:pathLst>
                <a:path extrusionOk="0" h="36207" w="5598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Shape 273"/>
            <p:cNvSpPr/>
            <p:nvPr/>
          </p:nvSpPr>
          <p:spPr>
            <a:xfrm>
              <a:off x="1841475" y="2392725"/>
              <a:ext cx="617775" cy="904600"/>
            </a:xfrm>
            <a:custGeom>
              <a:pathLst>
                <a:path extrusionOk="0" h="36184" w="24711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Shape 274"/>
            <p:cNvSpPr/>
            <p:nvPr/>
          </p:nvSpPr>
          <p:spPr>
            <a:xfrm>
              <a:off x="4278825" y="2482125"/>
              <a:ext cx="369275" cy="814025"/>
            </a:xfrm>
            <a:custGeom>
              <a:pathLst>
                <a:path extrusionOk="0" h="32561" w="14771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Shape 275"/>
            <p:cNvSpPr/>
            <p:nvPr/>
          </p:nvSpPr>
          <p:spPr>
            <a:xfrm>
              <a:off x="5652525" y="3180600"/>
              <a:ext cx="117875" cy="117300"/>
            </a:xfrm>
            <a:custGeom>
              <a:pathLst>
                <a:path extrusionOk="0" h="4692" w="4715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276" name="Shape 276"/>
          <p:cNvCxnSpPr/>
          <p:nvPr/>
        </p:nvCxnSpPr>
        <p:spPr>
          <a:xfrm>
            <a:off x="6078286" y="-214525"/>
            <a:ext cx="0" cy="1197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7" name="Shape 277"/>
          <p:cNvSpPr txBox="1"/>
          <p:nvPr>
            <p:ph idx="1" type="body"/>
          </p:nvPr>
        </p:nvSpPr>
        <p:spPr>
          <a:xfrm>
            <a:off x="192475" y="900400"/>
            <a:ext cx="5618700" cy="3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 rt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278" name="Shape 278"/>
          <p:cNvSpPr txBox="1"/>
          <p:nvPr>
            <p:ph idx="2" type="body"/>
          </p:nvPr>
        </p:nvSpPr>
        <p:spPr>
          <a:xfrm>
            <a:off x="6222125" y="900400"/>
            <a:ext cx="2729400" cy="3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●"/>
              <a:defRPr b="1" sz="1300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1150" lvl="1" marL="9144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○"/>
              <a:defRPr b="1" sz="1300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1150" lvl="2" marL="13716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■"/>
              <a:defRPr b="1" sz="1300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1150" lvl="3" marL="18288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●"/>
              <a:defRPr b="1" sz="1300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1150" lvl="4" marL="22860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○"/>
              <a:defRPr b="1" sz="1300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1150" lvl="5" marL="27432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■"/>
              <a:defRPr b="1" sz="1300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1150" lvl="6" marL="32004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●"/>
              <a:defRPr b="1" sz="1300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1150" lvl="7" marL="36576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○"/>
              <a:defRPr b="1" sz="1300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1150" lvl="8" marL="4114800" rtl="0">
              <a:lnSpc>
                <a:spcPct val="110000"/>
              </a:lnSpc>
              <a:spcBef>
                <a:spcPts val="2000"/>
              </a:spcBef>
              <a:spcAft>
                <a:spcPts val="2000"/>
              </a:spcAft>
              <a:buClr>
                <a:schemeClr val="lt2"/>
              </a:buClr>
              <a:buSzPts val="1300"/>
              <a:buFont typeface="Proxima Nova"/>
              <a:buChar char="■"/>
              <a:defRPr b="1" sz="1300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ide-by-Side">
  <p:cSld name="Side-by-Side 8">
    <p:spTree>
      <p:nvGrpSpPr>
        <p:cNvPr id="1139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 811" id="1140" name="Shape 114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0" y="4772092"/>
            <a:ext cx="897000" cy="371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41" name="Shape 1141"/>
          <p:cNvCxnSpPr/>
          <p:nvPr/>
        </p:nvCxnSpPr>
        <p:spPr>
          <a:xfrm rot="10800000">
            <a:off x="4574537" y="925301"/>
            <a:ext cx="0" cy="3807600"/>
          </a:xfrm>
          <a:prstGeom prst="straightConnector1">
            <a:avLst/>
          </a:prstGeom>
          <a:noFill/>
          <a:ln cap="flat" cmpd="sng" w="19050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42" name="Shape 1142"/>
          <p:cNvCxnSpPr/>
          <p:nvPr/>
        </p:nvCxnSpPr>
        <p:spPr>
          <a:xfrm>
            <a:off x="4572000" y="-214527"/>
            <a:ext cx="0" cy="1197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43" name="Shape 1143"/>
          <p:cNvSpPr txBox="1"/>
          <p:nvPr>
            <p:ph type="title"/>
          </p:nvPr>
        </p:nvSpPr>
        <p:spPr>
          <a:xfrm>
            <a:off x="253550" y="151269"/>
            <a:ext cx="8663100" cy="5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53E"/>
              </a:buClr>
              <a:buSzPts val="1400"/>
              <a:buFont typeface="Arial"/>
              <a:buNone/>
              <a:defRPr b="1" i="0" sz="2500" u="none" cap="none" strike="noStrike">
                <a:solidFill>
                  <a:srgbClr val="00253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44" name="Shape 1144"/>
          <p:cNvSpPr txBox="1"/>
          <p:nvPr>
            <p:ph idx="12" type="sldNum"/>
          </p:nvPr>
        </p:nvSpPr>
        <p:spPr>
          <a:xfrm>
            <a:off x="6216485" y="4608114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ivider">
  <p:cSld name="Divider 8">
    <p:bg>
      <p:bgPr>
        <a:solidFill>
          <a:srgbClr val="1AB9A5"/>
        </a:solidFill>
      </p:bgPr>
    </p:bg>
    <p:spTree>
      <p:nvGrpSpPr>
        <p:cNvPr id="1145" name="Shape 1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" name="Shape 1146"/>
          <p:cNvSpPr txBox="1"/>
          <p:nvPr>
            <p:ph type="title"/>
          </p:nvPr>
        </p:nvSpPr>
        <p:spPr>
          <a:xfrm>
            <a:off x="856750" y="1803874"/>
            <a:ext cx="7430400" cy="37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147" name="Shape 1147"/>
          <p:cNvCxnSpPr/>
          <p:nvPr/>
        </p:nvCxnSpPr>
        <p:spPr>
          <a:xfrm>
            <a:off x="4202555" y="2323832"/>
            <a:ext cx="738900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Shape 819" id="1148" name="Shape 1148"/>
          <p:cNvPicPr preferRelativeResize="0"/>
          <p:nvPr/>
        </p:nvPicPr>
        <p:blipFill rotWithShape="1">
          <a:blip r:embed="rId2">
            <a:alphaModFix/>
          </a:blip>
          <a:srcRect b="6369" l="10376" r="10597" t="14302"/>
          <a:stretch/>
        </p:blipFill>
        <p:spPr>
          <a:xfrm>
            <a:off x="0" y="4793219"/>
            <a:ext cx="891600" cy="3504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9" name="Shape 1149"/>
          <p:cNvSpPr txBox="1"/>
          <p:nvPr>
            <p:ph idx="12" type="sldNum"/>
          </p:nvPr>
        </p:nvSpPr>
        <p:spPr>
          <a:xfrm>
            <a:off x="6216485" y="4608114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tatement">
  <p:cSld name="Statement 8">
    <p:spTree>
      <p:nvGrpSpPr>
        <p:cNvPr id="1150" name="Shape 1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1" name="Shape 115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95D4D1"/>
              </a:gs>
              <a:gs pos="100000">
                <a:srgbClr val="B7E2DF"/>
              </a:gs>
            </a:gsLst>
            <a:lin ang="16200038" scaled="0"/>
          </a:gradFill>
          <a:ln>
            <a:noFill/>
          </a:ln>
          <a:effectLst>
            <a:outerShdw blurRad="38100" rotWithShape="0" dir="5400000" dist="23000">
              <a:srgbClr val="000000">
                <a:alpha val="3333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2" name="Shape 1152"/>
          <p:cNvSpPr txBox="1"/>
          <p:nvPr>
            <p:ph type="title"/>
          </p:nvPr>
        </p:nvSpPr>
        <p:spPr>
          <a:xfrm>
            <a:off x="668800" y="925119"/>
            <a:ext cx="7796700" cy="33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253E"/>
              </a:buClr>
              <a:buSzPts val="1400"/>
              <a:buFont typeface="Arial"/>
              <a:buNone/>
              <a:defRPr b="1" i="0" sz="3500" u="none" cap="none" strike="noStrike">
                <a:solidFill>
                  <a:srgbClr val="00253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Shape 824" id="1153" name="Shape 11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0" y="4772092"/>
            <a:ext cx="897000" cy="3714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4" name="Shape 1154"/>
          <p:cNvSpPr txBox="1"/>
          <p:nvPr>
            <p:ph idx="12" type="sldNum"/>
          </p:nvPr>
        </p:nvSpPr>
        <p:spPr>
          <a:xfrm>
            <a:off x="6216485" y="4608114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6_Blank">
  <p:cSld name="16_Blank 16">
    <p:spTree>
      <p:nvGrpSpPr>
        <p:cNvPr id="1155" name="Shape 1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 827" id="1156" name="Shape 115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72777" y="4855076"/>
            <a:ext cx="731400" cy="17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7" name="Shape 1157"/>
          <p:cNvSpPr/>
          <p:nvPr/>
        </p:nvSpPr>
        <p:spPr>
          <a:xfrm>
            <a:off x="114300" y="112010"/>
            <a:ext cx="8915400" cy="4919400"/>
          </a:xfrm>
          <a:prstGeom prst="rect">
            <a:avLst/>
          </a:prstGeom>
          <a:solidFill>
            <a:srgbClr val="22313C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8" name="Shape 1158"/>
          <p:cNvSpPr txBox="1"/>
          <p:nvPr>
            <p:ph idx="12" type="sldNum"/>
          </p:nvPr>
        </p:nvSpPr>
        <p:spPr>
          <a:xfrm>
            <a:off x="6216485" y="4608114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>
  <p:cSld name="Title slide 7">
    <p:spTree>
      <p:nvGrpSpPr>
        <p:cNvPr id="1159" name="Shape 1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" name="Shape 1160"/>
          <p:cNvSpPr txBox="1"/>
          <p:nvPr>
            <p:ph type="title"/>
          </p:nvPr>
        </p:nvSpPr>
        <p:spPr>
          <a:xfrm>
            <a:off x="311708" y="744570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61" name="Shape 1161"/>
          <p:cNvSpPr txBox="1"/>
          <p:nvPr>
            <p:ph idx="1" type="body"/>
          </p:nvPr>
        </p:nvSpPr>
        <p:spPr>
          <a:xfrm>
            <a:off x="311695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None/>
              <a:defRPr b="0" i="0" sz="2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None/>
              <a:defRPr b="0" i="0" sz="2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None/>
              <a:defRPr b="0" i="0" sz="2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None/>
              <a:defRPr b="0" i="0" sz="2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None/>
              <a:defRPr b="0" i="0" sz="2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62" name="Shape 1162"/>
          <p:cNvSpPr txBox="1"/>
          <p:nvPr>
            <p:ph idx="12" type="sldNum"/>
          </p:nvPr>
        </p:nvSpPr>
        <p:spPr>
          <a:xfrm>
            <a:off x="8684439" y="4700867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>
  <p:cSld name="Section header 8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Shape 1164"/>
          <p:cNvSpPr txBox="1"/>
          <p:nvPr>
            <p:ph type="title"/>
          </p:nvPr>
        </p:nvSpPr>
        <p:spPr>
          <a:xfrm>
            <a:off x="311695" y="2150847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65" name="Shape 1165"/>
          <p:cNvSpPr txBox="1"/>
          <p:nvPr>
            <p:ph idx="12" type="sldNum"/>
          </p:nvPr>
        </p:nvSpPr>
        <p:spPr>
          <a:xfrm>
            <a:off x="8684439" y="4700867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>
  <p:cSld name="Title and body 8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Shape 1167"/>
          <p:cNvSpPr txBox="1"/>
          <p:nvPr>
            <p:ph type="title"/>
          </p:nvPr>
        </p:nvSpPr>
        <p:spPr>
          <a:xfrm>
            <a:off x="311695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68" name="Shape 1168"/>
          <p:cNvSpPr txBox="1"/>
          <p:nvPr>
            <p:ph idx="1" type="body"/>
          </p:nvPr>
        </p:nvSpPr>
        <p:spPr>
          <a:xfrm>
            <a:off x="311695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69" name="Shape 1169"/>
          <p:cNvSpPr txBox="1"/>
          <p:nvPr>
            <p:ph idx="12" type="sldNum"/>
          </p:nvPr>
        </p:nvSpPr>
        <p:spPr>
          <a:xfrm>
            <a:off x="8684439" y="4700867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>
  <p:cSld name="Title and two columns 8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Shape 1171"/>
          <p:cNvSpPr txBox="1"/>
          <p:nvPr>
            <p:ph type="title"/>
          </p:nvPr>
        </p:nvSpPr>
        <p:spPr>
          <a:xfrm>
            <a:off x="311695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72" name="Shape 1172"/>
          <p:cNvSpPr txBox="1"/>
          <p:nvPr>
            <p:ph idx="1" type="body"/>
          </p:nvPr>
        </p:nvSpPr>
        <p:spPr>
          <a:xfrm>
            <a:off x="311695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73" name="Shape 1173"/>
          <p:cNvSpPr txBox="1"/>
          <p:nvPr>
            <p:ph idx="2" type="body"/>
          </p:nvPr>
        </p:nvSpPr>
        <p:spPr>
          <a:xfrm>
            <a:off x="4832398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74" name="Shape 1174"/>
          <p:cNvSpPr txBox="1"/>
          <p:nvPr>
            <p:ph idx="12" type="sldNum"/>
          </p:nvPr>
        </p:nvSpPr>
        <p:spPr>
          <a:xfrm>
            <a:off x="8684439" y="4700867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 column text 8">
    <p:spTree>
      <p:nvGrpSpPr>
        <p:cNvPr id="1175" name="Shape 1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6" name="Shape 1176"/>
          <p:cNvSpPr txBox="1"/>
          <p:nvPr>
            <p:ph type="title"/>
          </p:nvPr>
        </p:nvSpPr>
        <p:spPr>
          <a:xfrm>
            <a:off x="311695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77" name="Shape 1177"/>
          <p:cNvSpPr txBox="1"/>
          <p:nvPr>
            <p:ph idx="1" type="body"/>
          </p:nvPr>
        </p:nvSpPr>
        <p:spPr>
          <a:xfrm>
            <a:off x="311695" y="1389598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None/>
              <a:defRPr b="0" i="0" sz="12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None/>
              <a:defRPr b="0" i="0" sz="12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None/>
              <a:defRPr b="0" i="0" sz="12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None/>
              <a:defRPr b="0" i="0" sz="12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None/>
              <a:defRPr b="0" i="0" sz="12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78" name="Shape 1178"/>
          <p:cNvSpPr txBox="1"/>
          <p:nvPr>
            <p:ph idx="12" type="sldNum"/>
          </p:nvPr>
        </p:nvSpPr>
        <p:spPr>
          <a:xfrm>
            <a:off x="8684439" y="4700867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 point 8">
    <p:spTree>
      <p:nvGrpSpPr>
        <p:cNvPr id="1179" name="Shape 1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0" name="Shape 1180"/>
          <p:cNvSpPr txBox="1"/>
          <p:nvPr>
            <p:ph type="title"/>
          </p:nvPr>
        </p:nvSpPr>
        <p:spPr>
          <a:xfrm>
            <a:off x="490250" y="450145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81" name="Shape 1181"/>
          <p:cNvSpPr txBox="1"/>
          <p:nvPr>
            <p:ph idx="12" type="sldNum"/>
          </p:nvPr>
        </p:nvSpPr>
        <p:spPr>
          <a:xfrm>
            <a:off x="8684439" y="4700867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 – Split">
  <p:cSld name="CUSTOM_8"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0" name="Shape 280"/>
          <p:cNvCxnSpPr/>
          <p:nvPr/>
        </p:nvCxnSpPr>
        <p:spPr>
          <a:xfrm>
            <a:off x="4572000" y="-214525"/>
            <a:ext cx="0" cy="1197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81" name="Shape 281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282" name="Shape 282"/>
            <p:cNvSpPr/>
            <p:nvPr/>
          </p:nvSpPr>
          <p:spPr>
            <a:xfrm>
              <a:off x="2574175" y="2392725"/>
              <a:ext cx="139950" cy="905175"/>
            </a:xfrm>
            <a:custGeom>
              <a:pathLst>
                <a:path extrusionOk="0" h="36207" w="5598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Shape 283"/>
            <p:cNvSpPr/>
            <p:nvPr/>
          </p:nvSpPr>
          <p:spPr>
            <a:xfrm>
              <a:off x="2816875" y="2626700"/>
              <a:ext cx="703700" cy="686300"/>
            </a:xfrm>
            <a:custGeom>
              <a:pathLst>
                <a:path extrusionOk="0" h="27452" w="28148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Shape 284"/>
            <p:cNvSpPr/>
            <p:nvPr/>
          </p:nvSpPr>
          <p:spPr>
            <a:xfrm>
              <a:off x="3557125" y="2626700"/>
              <a:ext cx="614900" cy="685700"/>
            </a:xfrm>
            <a:custGeom>
              <a:pathLst>
                <a:path extrusionOk="0" h="27428" w="24596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Shape 285"/>
            <p:cNvSpPr/>
            <p:nvPr/>
          </p:nvSpPr>
          <p:spPr>
            <a:xfrm>
              <a:off x="4732275" y="2617400"/>
              <a:ext cx="582350" cy="679925"/>
            </a:xfrm>
            <a:custGeom>
              <a:pathLst>
                <a:path extrusionOk="0" h="27197" w="23294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Shape 286"/>
            <p:cNvSpPr/>
            <p:nvPr/>
          </p:nvSpPr>
          <p:spPr>
            <a:xfrm>
              <a:off x="5448725" y="2392725"/>
              <a:ext cx="139950" cy="905175"/>
            </a:xfrm>
            <a:custGeom>
              <a:pathLst>
                <a:path extrusionOk="0" h="36207" w="5598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Shape 287"/>
            <p:cNvSpPr/>
            <p:nvPr/>
          </p:nvSpPr>
          <p:spPr>
            <a:xfrm>
              <a:off x="1841475" y="2392725"/>
              <a:ext cx="617775" cy="904600"/>
            </a:xfrm>
            <a:custGeom>
              <a:pathLst>
                <a:path extrusionOk="0" h="36184" w="24711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Shape 288"/>
            <p:cNvSpPr/>
            <p:nvPr/>
          </p:nvSpPr>
          <p:spPr>
            <a:xfrm>
              <a:off x="4278825" y="2482125"/>
              <a:ext cx="369275" cy="814025"/>
            </a:xfrm>
            <a:custGeom>
              <a:pathLst>
                <a:path extrusionOk="0" h="32561" w="14771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Shape 289"/>
            <p:cNvSpPr/>
            <p:nvPr/>
          </p:nvSpPr>
          <p:spPr>
            <a:xfrm>
              <a:off x="5652525" y="3180600"/>
              <a:ext cx="117875" cy="117300"/>
            </a:xfrm>
            <a:custGeom>
              <a:pathLst>
                <a:path extrusionOk="0" h="4692" w="4715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0" name="Shape 290"/>
          <p:cNvSpPr txBox="1"/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5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91" name="Shape 291"/>
          <p:cNvCxnSpPr/>
          <p:nvPr/>
        </p:nvCxnSpPr>
        <p:spPr>
          <a:xfrm rot="10800000">
            <a:off x="4572000" y="905700"/>
            <a:ext cx="0" cy="3764400"/>
          </a:xfrm>
          <a:prstGeom prst="straightConnector1">
            <a:avLst/>
          </a:prstGeom>
          <a:noFill/>
          <a:ln cap="flat" cmpd="sng" w="19050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92" name="Shape 292"/>
          <p:cNvSpPr txBox="1"/>
          <p:nvPr>
            <p:ph idx="1" type="body"/>
          </p:nvPr>
        </p:nvSpPr>
        <p:spPr>
          <a:xfrm>
            <a:off x="192475" y="900400"/>
            <a:ext cx="4112100" cy="3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●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1150" lvl="1" marL="9144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○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1150" lvl="2" marL="13716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■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1150" lvl="3" marL="18288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●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1150" lvl="4" marL="22860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○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1150" lvl="5" marL="27432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■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1150" lvl="6" marL="32004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●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1150" lvl="7" marL="36576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○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1150" lvl="8" marL="4114800" rt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300"/>
              <a:buFont typeface="Proxima Nova"/>
              <a:buChar char="■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293" name="Shape 293"/>
          <p:cNvSpPr txBox="1"/>
          <p:nvPr>
            <p:ph idx="2" type="body"/>
          </p:nvPr>
        </p:nvSpPr>
        <p:spPr>
          <a:xfrm>
            <a:off x="4750000" y="900400"/>
            <a:ext cx="4112100" cy="3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●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1150" lvl="1" marL="9144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○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1150" lvl="2" marL="13716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■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1150" lvl="3" marL="18288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●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1150" lvl="4" marL="22860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○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1150" lvl="5" marL="27432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■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1150" lvl="6" marL="32004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●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1150" lvl="7" marL="36576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○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1150" lvl="8" marL="4114800" rt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300"/>
              <a:buFont typeface="Proxima Nova"/>
              <a:buChar char="■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 title and description 8">
    <p:spTree>
      <p:nvGrpSpPr>
        <p:cNvPr id="1182" name="Shape 1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3" name="Shape 1183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4" name="Shape 118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85" name="Shape 1185"/>
          <p:cNvSpPr txBox="1"/>
          <p:nvPr>
            <p:ph idx="1" type="body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None/>
              <a:defRPr b="0" i="0" sz="21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None/>
              <a:defRPr b="0" i="0" sz="21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None/>
              <a:defRPr b="0" i="0" sz="21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None/>
              <a:defRPr b="0" i="0" sz="21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None/>
              <a:defRPr b="0" i="0" sz="21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86" name="Shape 1186"/>
          <p:cNvSpPr txBox="1"/>
          <p:nvPr>
            <p:ph idx="2" type="body"/>
          </p:nvPr>
        </p:nvSpPr>
        <p:spPr>
          <a:xfrm>
            <a:off x="4939500" y="724074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3429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87" name="Shape 1187"/>
          <p:cNvSpPr txBox="1"/>
          <p:nvPr>
            <p:ph idx="12" type="sldNum"/>
          </p:nvPr>
        </p:nvSpPr>
        <p:spPr>
          <a:xfrm>
            <a:off x="8684439" y="4700867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 8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Shape 1189"/>
          <p:cNvSpPr txBox="1"/>
          <p:nvPr>
            <p:ph idx="1" type="body"/>
          </p:nvPr>
        </p:nvSpPr>
        <p:spPr>
          <a:xfrm>
            <a:off x="311695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0" name="Shape 1190"/>
          <p:cNvSpPr txBox="1"/>
          <p:nvPr>
            <p:ph idx="12" type="sldNum"/>
          </p:nvPr>
        </p:nvSpPr>
        <p:spPr>
          <a:xfrm>
            <a:off x="8684439" y="4700867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 number 8"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Shape 1192"/>
          <p:cNvSpPr txBox="1"/>
          <p:nvPr>
            <p:ph type="title"/>
          </p:nvPr>
        </p:nvSpPr>
        <p:spPr>
          <a:xfrm>
            <a:off x="311695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Shape 1193"/>
          <p:cNvSpPr txBox="1"/>
          <p:nvPr>
            <p:ph idx="1" type="body"/>
          </p:nvPr>
        </p:nvSpPr>
        <p:spPr>
          <a:xfrm>
            <a:off x="311695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Shape 1194"/>
          <p:cNvSpPr txBox="1"/>
          <p:nvPr>
            <p:ph idx="12" type="sldNum"/>
          </p:nvPr>
        </p:nvSpPr>
        <p:spPr>
          <a:xfrm>
            <a:off x="8684439" y="4700867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>
  <p:cSld name="Blank 32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Shape 1196"/>
          <p:cNvSpPr txBox="1"/>
          <p:nvPr>
            <p:ph idx="12" type="sldNum"/>
          </p:nvPr>
        </p:nvSpPr>
        <p:spPr>
          <a:xfrm>
            <a:off x="8684439" y="4700867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ntro">
  <p:cSld name="Intro 8">
    <p:spTree>
      <p:nvGrpSpPr>
        <p:cNvPr id="1197" name="Shape 1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" name="Shape 1198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rgbClr val="1AB9A5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Shape 870" id="1199" name="Shape 1199"/>
          <p:cNvPicPr preferRelativeResize="0"/>
          <p:nvPr/>
        </p:nvPicPr>
        <p:blipFill rotWithShape="1">
          <a:blip r:embed="rId2">
            <a:alphaModFix/>
          </a:blip>
          <a:srcRect b="6369" l="10376" r="10597" t="14302"/>
          <a:stretch/>
        </p:blipFill>
        <p:spPr>
          <a:xfrm>
            <a:off x="0" y="4793219"/>
            <a:ext cx="891600" cy="350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00" name="Shape 1200"/>
          <p:cNvCxnSpPr/>
          <p:nvPr/>
        </p:nvCxnSpPr>
        <p:spPr>
          <a:xfrm>
            <a:off x="301138" y="2126466"/>
            <a:ext cx="738900" cy="0"/>
          </a:xfrm>
          <a:prstGeom prst="straightConnector1">
            <a:avLst/>
          </a:prstGeom>
          <a:noFill/>
          <a:ln cap="flat" cmpd="sng" w="38100">
            <a:solidFill>
              <a:srgbClr val="00253E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01" name="Shape 1201"/>
          <p:cNvSpPr txBox="1"/>
          <p:nvPr>
            <p:ph type="title"/>
          </p:nvPr>
        </p:nvSpPr>
        <p:spPr>
          <a:xfrm>
            <a:off x="220475" y="449002"/>
            <a:ext cx="2751300" cy="157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53E"/>
              </a:buClr>
              <a:buSzPts val="1400"/>
              <a:buFont typeface="Arial"/>
              <a:buNone/>
              <a:defRPr b="1" i="0" sz="2500" u="none" cap="none" strike="noStrike">
                <a:solidFill>
                  <a:srgbClr val="00253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202" name="Shape 1202"/>
          <p:cNvCxnSpPr/>
          <p:nvPr/>
        </p:nvCxnSpPr>
        <p:spPr>
          <a:xfrm>
            <a:off x="3040955" y="-214527"/>
            <a:ext cx="0" cy="1197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03" name="Shape 1203"/>
          <p:cNvSpPr txBox="1"/>
          <p:nvPr>
            <p:ph idx="12" type="sldNum"/>
          </p:nvPr>
        </p:nvSpPr>
        <p:spPr>
          <a:xfrm>
            <a:off x="6216485" y="4608114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ody w/ Support">
  <p:cSld name="Body w/ Support 8">
    <p:spTree>
      <p:nvGrpSpPr>
        <p:cNvPr id="1204" name="Shape 1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 876" id="1205" name="Shape 120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0" y="4772092"/>
            <a:ext cx="897000" cy="371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06" name="Shape 1206"/>
          <p:cNvCxnSpPr/>
          <p:nvPr/>
        </p:nvCxnSpPr>
        <p:spPr>
          <a:xfrm rot="10800000">
            <a:off x="6098537" y="925301"/>
            <a:ext cx="0" cy="3807600"/>
          </a:xfrm>
          <a:prstGeom prst="straightConnector1">
            <a:avLst/>
          </a:prstGeom>
          <a:noFill/>
          <a:ln cap="flat" cmpd="sng" w="19050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07" name="Shape 1207"/>
          <p:cNvCxnSpPr/>
          <p:nvPr/>
        </p:nvCxnSpPr>
        <p:spPr>
          <a:xfrm>
            <a:off x="6096000" y="-214527"/>
            <a:ext cx="0" cy="1197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08" name="Shape 1208"/>
          <p:cNvSpPr txBox="1"/>
          <p:nvPr>
            <p:ph type="title"/>
          </p:nvPr>
        </p:nvSpPr>
        <p:spPr>
          <a:xfrm>
            <a:off x="253550" y="151269"/>
            <a:ext cx="8663100" cy="5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53E"/>
              </a:buClr>
              <a:buSzPts val="1400"/>
              <a:buFont typeface="Arial"/>
              <a:buNone/>
              <a:defRPr b="1" i="0" sz="2500" u="none" cap="none" strike="noStrike">
                <a:solidFill>
                  <a:srgbClr val="00253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9" name="Shape 1209"/>
          <p:cNvSpPr txBox="1"/>
          <p:nvPr>
            <p:ph idx="12" type="sldNum"/>
          </p:nvPr>
        </p:nvSpPr>
        <p:spPr>
          <a:xfrm>
            <a:off x="6216485" y="4608114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ody w/ Image">
  <p:cSld name="Body w/ Image 8">
    <p:spTree>
      <p:nvGrpSpPr>
        <p:cNvPr id="1210" name="Shape 1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Shape 1211"/>
          <p:cNvSpPr/>
          <p:nvPr/>
        </p:nvSpPr>
        <p:spPr>
          <a:xfrm>
            <a:off x="6096000" y="0"/>
            <a:ext cx="3048000" cy="51435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2" name="Shape 1212"/>
          <p:cNvSpPr txBox="1"/>
          <p:nvPr/>
        </p:nvSpPr>
        <p:spPr>
          <a:xfrm>
            <a:off x="6096000" y="2114150"/>
            <a:ext cx="3048000" cy="35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Font typeface="Arial"/>
              <a:buNone/>
            </a:pPr>
            <a:r>
              <a:rPr b="1" i="0" lang="en" sz="1800" u="none" cap="none" strike="noStrik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Cover with Image</a:t>
            </a:r>
            <a:endParaRPr/>
          </a:p>
        </p:txBody>
      </p:sp>
      <p:pic>
        <p:nvPicPr>
          <p:cNvPr descr="Shape 884" id="1213" name="Shape 12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0" y="4772092"/>
            <a:ext cx="897000" cy="371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14" name="Shape 1214"/>
          <p:cNvCxnSpPr/>
          <p:nvPr/>
        </p:nvCxnSpPr>
        <p:spPr>
          <a:xfrm>
            <a:off x="6088028" y="-214527"/>
            <a:ext cx="0" cy="1197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15" name="Shape 1215"/>
          <p:cNvSpPr txBox="1"/>
          <p:nvPr>
            <p:ph type="title"/>
          </p:nvPr>
        </p:nvSpPr>
        <p:spPr>
          <a:xfrm>
            <a:off x="253550" y="151269"/>
            <a:ext cx="5842500" cy="5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53E"/>
              </a:buClr>
              <a:buSzPts val="1400"/>
              <a:buFont typeface="Arial"/>
              <a:buNone/>
              <a:defRPr b="1" i="0" sz="2500" u="none" cap="none" strike="noStrike">
                <a:solidFill>
                  <a:srgbClr val="00253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6" name="Shape 1216"/>
          <p:cNvSpPr txBox="1"/>
          <p:nvPr>
            <p:ph idx="12" type="sldNum"/>
          </p:nvPr>
        </p:nvSpPr>
        <p:spPr>
          <a:xfrm>
            <a:off x="6216485" y="4608114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>
  <p:cSld name="Blank 33">
    <p:spTree>
      <p:nvGrpSpPr>
        <p:cNvPr id="1217" name="Shape 1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" name="Shape 1218"/>
          <p:cNvSpPr txBox="1"/>
          <p:nvPr>
            <p:ph idx="12" type="sldNum"/>
          </p:nvPr>
        </p:nvSpPr>
        <p:spPr>
          <a:xfrm>
            <a:off x="6216485" y="4608114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ark Mode — TESTING">
  <p:cSld name="Dark Mode — TESTING 8">
    <p:bg>
      <p:bgPr>
        <a:solidFill>
          <a:srgbClr val="00253E"/>
        </a:solidFill>
      </p:bgPr>
    </p:bg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 891" id="1220" name="Shape 1220"/>
          <p:cNvPicPr preferRelativeResize="0"/>
          <p:nvPr/>
        </p:nvPicPr>
        <p:blipFill rotWithShape="1">
          <a:blip r:embed="rId2">
            <a:alphaModFix/>
          </a:blip>
          <a:srcRect b="6369" l="10376" r="10597" t="14302"/>
          <a:stretch/>
        </p:blipFill>
        <p:spPr>
          <a:xfrm>
            <a:off x="0" y="4793219"/>
            <a:ext cx="891600" cy="3504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1" name="Shape 1221"/>
          <p:cNvSpPr txBox="1"/>
          <p:nvPr>
            <p:ph type="title"/>
          </p:nvPr>
        </p:nvSpPr>
        <p:spPr>
          <a:xfrm>
            <a:off x="668800" y="925119"/>
            <a:ext cx="7796700" cy="33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0" i="0" sz="2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22" name="Shape 1222"/>
          <p:cNvSpPr txBox="1"/>
          <p:nvPr>
            <p:ph idx="12" type="sldNum"/>
          </p:nvPr>
        </p:nvSpPr>
        <p:spPr>
          <a:xfrm>
            <a:off x="6216485" y="4608114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>
  <p:cSld name="Title Only 2">
    <p:spTree>
      <p:nvGrpSpPr>
        <p:cNvPr id="1223" name="Shape 1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4" name="Shape 1224"/>
          <p:cNvSpPr/>
          <p:nvPr/>
        </p:nvSpPr>
        <p:spPr>
          <a:xfrm>
            <a:off x="0" y="4629148"/>
            <a:ext cx="9144000" cy="385800"/>
          </a:xfrm>
          <a:prstGeom prst="rect">
            <a:avLst/>
          </a:prstGeom>
          <a:solidFill>
            <a:srgbClr val="00786E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5" name="Shape 1225"/>
          <p:cNvSpPr txBox="1"/>
          <p:nvPr>
            <p:ph type="title"/>
          </p:nvPr>
        </p:nvSpPr>
        <p:spPr>
          <a:xfrm>
            <a:off x="366710" y="32543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8881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00888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26" name="Shape 1226"/>
          <p:cNvSpPr txBox="1"/>
          <p:nvPr/>
        </p:nvSpPr>
        <p:spPr>
          <a:xfrm>
            <a:off x="366712" y="5043846"/>
            <a:ext cx="2274900" cy="1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Arial"/>
              <a:buNone/>
            </a:pPr>
            <a:r>
              <a:rPr b="0" i="0" lang="en" sz="600" u="none" cap="none" strike="noStrik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rPr>
              <a:t>© Copyright 2014 Pivotal. All rights reserved.</a:t>
            </a:r>
            <a:endParaRPr/>
          </a:p>
        </p:txBody>
      </p:sp>
      <p:pic>
        <p:nvPicPr>
          <p:cNvPr descr="Shape 898" id="1227" name="Shape 12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937764" y="4709392"/>
            <a:ext cx="965100" cy="2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8" name="Shape 1228"/>
          <p:cNvSpPr txBox="1"/>
          <p:nvPr>
            <p:ph idx="12" type="sldNum"/>
          </p:nvPr>
        </p:nvSpPr>
        <p:spPr>
          <a:xfrm>
            <a:off x="8959846" y="5021491"/>
            <a:ext cx="126900" cy="1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Arial"/>
              <a:buNone/>
              <a:defRPr b="0" i="0" sz="800" u="none" cap="none" strike="noStrik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Arial"/>
              <a:buNone/>
              <a:defRPr b="0" i="0" sz="800" u="none" cap="none" strike="noStrik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Arial"/>
              <a:buNone/>
              <a:defRPr b="0" i="0" sz="800" u="none" cap="none" strike="noStrik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Arial"/>
              <a:buNone/>
              <a:defRPr b="0" i="0" sz="800" u="none" cap="none" strike="noStrik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Arial"/>
              <a:buNone/>
              <a:defRPr b="0" i="0" sz="800" u="none" cap="none" strike="noStrik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Arial"/>
              <a:buNone/>
              <a:defRPr b="0" i="0" sz="800" u="none" cap="none" strike="noStrik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Arial"/>
              <a:buNone/>
              <a:defRPr b="0" i="0" sz="800" u="none" cap="none" strike="noStrik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Arial"/>
              <a:buNone/>
              <a:defRPr b="0" i="0" sz="800" u="none" cap="none" strike="noStrik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Arial"/>
              <a:buNone/>
              <a:defRPr b="0" i="0" sz="800" u="none" cap="none" strike="noStrik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rgbClr val="585858"/>
              </a:solidFill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 – Split w/ Image">
  <p:cSld name="CUSTOM_8_2"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Cover w/ Image</a:t>
            </a:r>
            <a:endParaRPr sz="1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296" name="Shape 296"/>
          <p:cNvCxnSpPr/>
          <p:nvPr/>
        </p:nvCxnSpPr>
        <p:spPr>
          <a:xfrm>
            <a:off x="4572000" y="-214525"/>
            <a:ext cx="0" cy="1197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97" name="Shape 297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298" name="Shape 298"/>
            <p:cNvSpPr/>
            <p:nvPr/>
          </p:nvSpPr>
          <p:spPr>
            <a:xfrm>
              <a:off x="2574175" y="2392725"/>
              <a:ext cx="139950" cy="905175"/>
            </a:xfrm>
            <a:custGeom>
              <a:pathLst>
                <a:path extrusionOk="0" h="36207" w="5598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Shape 299"/>
            <p:cNvSpPr/>
            <p:nvPr/>
          </p:nvSpPr>
          <p:spPr>
            <a:xfrm>
              <a:off x="2816875" y="2626700"/>
              <a:ext cx="703700" cy="686300"/>
            </a:xfrm>
            <a:custGeom>
              <a:pathLst>
                <a:path extrusionOk="0" h="27452" w="28148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Shape 300"/>
            <p:cNvSpPr/>
            <p:nvPr/>
          </p:nvSpPr>
          <p:spPr>
            <a:xfrm>
              <a:off x="3557125" y="2626700"/>
              <a:ext cx="614900" cy="685700"/>
            </a:xfrm>
            <a:custGeom>
              <a:pathLst>
                <a:path extrusionOk="0" h="27428" w="24596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Shape 301"/>
            <p:cNvSpPr/>
            <p:nvPr/>
          </p:nvSpPr>
          <p:spPr>
            <a:xfrm>
              <a:off x="4732275" y="2617400"/>
              <a:ext cx="582350" cy="679925"/>
            </a:xfrm>
            <a:custGeom>
              <a:pathLst>
                <a:path extrusionOk="0" h="27197" w="23294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Shape 302"/>
            <p:cNvSpPr/>
            <p:nvPr/>
          </p:nvSpPr>
          <p:spPr>
            <a:xfrm>
              <a:off x="5448725" y="2392725"/>
              <a:ext cx="139950" cy="905175"/>
            </a:xfrm>
            <a:custGeom>
              <a:pathLst>
                <a:path extrusionOk="0" h="36207" w="5598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Shape 303"/>
            <p:cNvSpPr/>
            <p:nvPr/>
          </p:nvSpPr>
          <p:spPr>
            <a:xfrm>
              <a:off x="1841475" y="2392725"/>
              <a:ext cx="617775" cy="904600"/>
            </a:xfrm>
            <a:custGeom>
              <a:pathLst>
                <a:path extrusionOk="0" h="36184" w="24711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Shape 304"/>
            <p:cNvSpPr/>
            <p:nvPr/>
          </p:nvSpPr>
          <p:spPr>
            <a:xfrm>
              <a:off x="4278825" y="2482125"/>
              <a:ext cx="369275" cy="814025"/>
            </a:xfrm>
            <a:custGeom>
              <a:pathLst>
                <a:path extrusionOk="0" h="32561" w="14771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Shape 305"/>
            <p:cNvSpPr/>
            <p:nvPr/>
          </p:nvSpPr>
          <p:spPr>
            <a:xfrm>
              <a:off x="5652525" y="3180600"/>
              <a:ext cx="117875" cy="117300"/>
            </a:xfrm>
            <a:custGeom>
              <a:pathLst>
                <a:path extrusionOk="0" h="4692" w="4715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6" name="Shape 306"/>
          <p:cNvSpPr txBox="1"/>
          <p:nvPr>
            <p:ph type="title"/>
          </p:nvPr>
        </p:nvSpPr>
        <p:spPr>
          <a:xfrm>
            <a:off x="192475" y="151275"/>
            <a:ext cx="4281300" cy="3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5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7" name="Shape 307"/>
          <p:cNvSpPr txBox="1"/>
          <p:nvPr>
            <p:ph idx="1" type="body"/>
          </p:nvPr>
        </p:nvSpPr>
        <p:spPr>
          <a:xfrm>
            <a:off x="192475" y="900400"/>
            <a:ext cx="4254600" cy="3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30200" lvl="0" marL="4572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●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30200" lvl="1" marL="9144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○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30200" lvl="2" marL="13716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■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30200" lvl="3" marL="18288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●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30200" lvl="4" marL="22860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○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30200" lvl="5" marL="27432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■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30200" lvl="6" marL="32004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●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30200" lvl="7" marL="36576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○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30200" lvl="8" marL="4114800" rt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600"/>
              <a:buFont typeface="Proxima Nova"/>
              <a:buChar char="■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">
  <p:cSld name="Title 9">
    <p:bg>
      <p:bgPr>
        <a:solidFill>
          <a:srgbClr val="1AB9A5"/>
        </a:solidFill>
      </p:bgPr>
    </p:bg>
    <p:spTree>
      <p:nvGrpSpPr>
        <p:cNvPr id="1229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 901" id="1230" name="Shape 1230"/>
          <p:cNvPicPr preferRelativeResize="0"/>
          <p:nvPr/>
        </p:nvPicPr>
        <p:blipFill rotWithShape="1">
          <a:blip r:embed="rId2">
            <a:alphaModFix/>
          </a:blip>
          <a:srcRect b="13799" l="0" r="8366" t="1905"/>
          <a:stretch/>
        </p:blipFill>
        <p:spPr>
          <a:xfrm>
            <a:off x="767534" y="-23"/>
            <a:ext cx="83766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1" name="Shape 1231"/>
          <p:cNvSpPr/>
          <p:nvPr/>
        </p:nvSpPr>
        <p:spPr>
          <a:xfrm>
            <a:off x="0" y="-25"/>
            <a:ext cx="9144000" cy="5143500"/>
          </a:xfrm>
          <a:prstGeom prst="rect">
            <a:avLst/>
          </a:prstGeom>
          <a:gradFill>
            <a:gsLst>
              <a:gs pos="0">
                <a:srgbClr val="1AB9A5"/>
              </a:gs>
              <a:gs pos="10000">
                <a:srgbClr val="1AB9A5"/>
              </a:gs>
              <a:gs pos="100000">
                <a:srgbClr val="1AB9A5">
                  <a:alpha val="73333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9DBD6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A9DBD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Shape 903" id="1232" name="Shape 12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4819" y="515477"/>
            <a:ext cx="2353800" cy="921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33" name="Shape 1233"/>
          <p:cNvCxnSpPr/>
          <p:nvPr/>
        </p:nvCxnSpPr>
        <p:spPr>
          <a:xfrm>
            <a:off x="762343" y="3110100"/>
            <a:ext cx="738900" cy="0"/>
          </a:xfrm>
          <a:prstGeom prst="straightConnector1">
            <a:avLst/>
          </a:prstGeom>
          <a:noFill/>
          <a:ln cap="flat" cmpd="sng" w="38100">
            <a:solidFill>
              <a:srgbClr val="00253E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34" name="Shape 1234"/>
          <p:cNvSpPr txBox="1"/>
          <p:nvPr>
            <p:ph type="title"/>
          </p:nvPr>
        </p:nvSpPr>
        <p:spPr>
          <a:xfrm>
            <a:off x="668791" y="1737010"/>
            <a:ext cx="5854800" cy="119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53E"/>
              </a:buClr>
              <a:buSzPts val="1400"/>
              <a:buFont typeface="Arial"/>
              <a:buNone/>
              <a:defRPr b="1" i="0" sz="3500" u="none" cap="none" strike="noStrike">
                <a:solidFill>
                  <a:srgbClr val="00253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35" name="Shape 1235"/>
          <p:cNvSpPr txBox="1"/>
          <p:nvPr/>
        </p:nvSpPr>
        <p:spPr>
          <a:xfrm>
            <a:off x="6402854" y="4782060"/>
            <a:ext cx="2656800" cy="2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91375" spcFirstLastPara="1" rIns="91375" wrap="square" tIns="913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EDEA"/>
              </a:buClr>
              <a:buFont typeface="Arial"/>
              <a:buNone/>
            </a:pPr>
            <a:r>
              <a:rPr b="0" i="0" lang="en" sz="700" u="none" cap="none" strike="noStrike">
                <a:solidFill>
                  <a:srgbClr val="D5EDEA"/>
                </a:solidFill>
                <a:latin typeface="Arial"/>
                <a:ea typeface="Arial"/>
                <a:cs typeface="Arial"/>
                <a:sym typeface="Arial"/>
              </a:rPr>
              <a:t>© Copyright 2017 Pivotal Software, Inc. All rights Reserved.</a:t>
            </a:r>
            <a:endParaRPr/>
          </a:p>
        </p:txBody>
      </p:sp>
      <p:sp>
        <p:nvSpPr>
          <p:cNvPr id="1236" name="Shape 1236"/>
          <p:cNvSpPr txBox="1"/>
          <p:nvPr>
            <p:ph idx="12" type="sldNum"/>
          </p:nvPr>
        </p:nvSpPr>
        <p:spPr>
          <a:xfrm>
            <a:off x="6216485" y="4608114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>
  <p:cSld name="Blank 34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 909" id="1238" name="Shape 123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72777" y="4855076"/>
            <a:ext cx="731400" cy="17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9" name="Shape 1239"/>
          <p:cNvSpPr txBox="1"/>
          <p:nvPr>
            <p:ph idx="12" type="sldNum"/>
          </p:nvPr>
        </p:nvSpPr>
        <p:spPr>
          <a:xfrm>
            <a:off x="48247" y="4861462"/>
            <a:ext cx="231300" cy="2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rgbClr val="585858"/>
              </a:solidFill>
            </a:endParaRPr>
          </a:p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>
  <p:cSld name="Title and two columns 9">
    <p:spTree>
      <p:nvGrpSpPr>
        <p:cNvPr id="1240" name="Shape 1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1" name="Shape 1241"/>
          <p:cNvSpPr txBox="1"/>
          <p:nvPr>
            <p:ph type="title"/>
          </p:nvPr>
        </p:nvSpPr>
        <p:spPr>
          <a:xfrm>
            <a:off x="311695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2" name="Shape 1242"/>
          <p:cNvSpPr txBox="1"/>
          <p:nvPr>
            <p:ph idx="1" type="body"/>
          </p:nvPr>
        </p:nvSpPr>
        <p:spPr>
          <a:xfrm>
            <a:off x="311695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3" name="Shape 1243"/>
          <p:cNvSpPr txBox="1"/>
          <p:nvPr>
            <p:ph idx="2" type="body"/>
          </p:nvPr>
        </p:nvSpPr>
        <p:spPr>
          <a:xfrm>
            <a:off x="4832398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4" name="Shape 1244"/>
          <p:cNvSpPr txBox="1"/>
          <p:nvPr>
            <p:ph idx="12" type="sldNum"/>
          </p:nvPr>
        </p:nvSpPr>
        <p:spPr>
          <a:xfrm>
            <a:off x="8684439" y="4700867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>
  <p:cSld name="Title only 9">
    <p:spTree>
      <p:nvGrpSpPr>
        <p:cNvPr id="1245" name="Shape 1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6" name="Shape 1246"/>
          <p:cNvSpPr txBox="1"/>
          <p:nvPr>
            <p:ph type="title"/>
          </p:nvPr>
        </p:nvSpPr>
        <p:spPr>
          <a:xfrm>
            <a:off x="311695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7" name="Shape 1247"/>
          <p:cNvSpPr txBox="1"/>
          <p:nvPr>
            <p:ph idx="12" type="sldNum"/>
          </p:nvPr>
        </p:nvSpPr>
        <p:spPr>
          <a:xfrm>
            <a:off x="8684439" y="4700867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ide-by-Side">
  <p:cSld name="Side-by-Side 9">
    <p:spTree>
      <p:nvGrpSpPr>
        <p:cNvPr id="1248" name="Shape 1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 920" id="1249" name="Shape 124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0" y="4772092"/>
            <a:ext cx="897000" cy="371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50" name="Shape 1250"/>
          <p:cNvCxnSpPr/>
          <p:nvPr/>
        </p:nvCxnSpPr>
        <p:spPr>
          <a:xfrm rot="10800000">
            <a:off x="4574537" y="925301"/>
            <a:ext cx="0" cy="3807600"/>
          </a:xfrm>
          <a:prstGeom prst="straightConnector1">
            <a:avLst/>
          </a:prstGeom>
          <a:noFill/>
          <a:ln cap="flat" cmpd="sng" w="19050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51" name="Shape 1251"/>
          <p:cNvCxnSpPr/>
          <p:nvPr/>
        </p:nvCxnSpPr>
        <p:spPr>
          <a:xfrm>
            <a:off x="4572000" y="-214527"/>
            <a:ext cx="0" cy="1197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52" name="Shape 1252"/>
          <p:cNvSpPr txBox="1"/>
          <p:nvPr>
            <p:ph type="title"/>
          </p:nvPr>
        </p:nvSpPr>
        <p:spPr>
          <a:xfrm>
            <a:off x="253550" y="151270"/>
            <a:ext cx="8663100" cy="5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53E"/>
              </a:buClr>
              <a:buSzPts val="1400"/>
              <a:buFont typeface="Arial"/>
              <a:buNone/>
              <a:defRPr b="1" i="0" sz="2500" u="none" cap="none" strike="noStrike">
                <a:solidFill>
                  <a:srgbClr val="00253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3" name="Shape 1253"/>
          <p:cNvSpPr txBox="1"/>
          <p:nvPr>
            <p:ph idx="12" type="sldNum"/>
          </p:nvPr>
        </p:nvSpPr>
        <p:spPr>
          <a:xfrm>
            <a:off x="6216485" y="4608114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ody">
  <p:cSld name="Body 10">
    <p:spTree>
      <p:nvGrpSpPr>
        <p:cNvPr id="1254" name="Shape 1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 926" id="1255" name="Shape 125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0" y="4772092"/>
            <a:ext cx="897000" cy="371400"/>
          </a:xfrm>
          <a:prstGeom prst="rect">
            <a:avLst/>
          </a:prstGeom>
          <a:noFill/>
          <a:ln>
            <a:noFill/>
          </a:ln>
        </p:spPr>
      </p:pic>
      <p:sp>
        <p:nvSpPr>
          <p:cNvPr id="1256" name="Shape 1256"/>
          <p:cNvSpPr txBox="1"/>
          <p:nvPr>
            <p:ph type="title"/>
          </p:nvPr>
        </p:nvSpPr>
        <p:spPr>
          <a:xfrm>
            <a:off x="253550" y="151270"/>
            <a:ext cx="8663100" cy="5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53E"/>
              </a:buClr>
              <a:buSzPts val="1400"/>
              <a:buFont typeface="Arial"/>
              <a:buNone/>
              <a:defRPr b="1" i="0" sz="2500" u="none" cap="none" strike="noStrike">
                <a:solidFill>
                  <a:srgbClr val="00253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Shape 1257"/>
          <p:cNvSpPr txBox="1"/>
          <p:nvPr>
            <p:ph idx="12" type="sldNum"/>
          </p:nvPr>
        </p:nvSpPr>
        <p:spPr>
          <a:xfrm>
            <a:off x="6216485" y="4608114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ivider">
  <p:cSld name="Divider 9">
    <p:bg>
      <p:bgPr>
        <a:solidFill>
          <a:srgbClr val="1AB9A5"/>
        </a:solidFill>
      </p:bgPr>
    </p:bg>
    <p:spTree>
      <p:nvGrpSpPr>
        <p:cNvPr id="1258" name="Shape 1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" name="Shape 1259"/>
          <p:cNvSpPr txBox="1"/>
          <p:nvPr>
            <p:ph type="title"/>
          </p:nvPr>
        </p:nvSpPr>
        <p:spPr>
          <a:xfrm>
            <a:off x="856750" y="1803874"/>
            <a:ext cx="7430400" cy="37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260" name="Shape 1260"/>
          <p:cNvCxnSpPr/>
          <p:nvPr/>
        </p:nvCxnSpPr>
        <p:spPr>
          <a:xfrm>
            <a:off x="4202555" y="2323833"/>
            <a:ext cx="738900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Shape 932" id="1261" name="Shape 1261"/>
          <p:cNvPicPr preferRelativeResize="0"/>
          <p:nvPr/>
        </p:nvPicPr>
        <p:blipFill rotWithShape="1">
          <a:blip r:embed="rId2">
            <a:alphaModFix/>
          </a:blip>
          <a:srcRect b="6369" l="10376" r="10597" t="14302"/>
          <a:stretch/>
        </p:blipFill>
        <p:spPr>
          <a:xfrm>
            <a:off x="0" y="4793220"/>
            <a:ext cx="891600" cy="350400"/>
          </a:xfrm>
          <a:prstGeom prst="rect">
            <a:avLst/>
          </a:prstGeom>
          <a:noFill/>
          <a:ln>
            <a:noFill/>
          </a:ln>
        </p:spPr>
      </p:pic>
      <p:sp>
        <p:nvSpPr>
          <p:cNvPr id="1262" name="Shape 1262"/>
          <p:cNvSpPr txBox="1"/>
          <p:nvPr>
            <p:ph idx="12" type="sldNum"/>
          </p:nvPr>
        </p:nvSpPr>
        <p:spPr>
          <a:xfrm>
            <a:off x="6216485" y="4608114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ody">
  <p:cSld name="Body 11">
    <p:spTree>
      <p:nvGrpSpPr>
        <p:cNvPr id="1263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 935" id="1264" name="Shape 126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0" y="4772092"/>
            <a:ext cx="897000" cy="371400"/>
          </a:xfrm>
          <a:prstGeom prst="rect">
            <a:avLst/>
          </a:prstGeom>
          <a:noFill/>
          <a:ln>
            <a:noFill/>
          </a:ln>
        </p:spPr>
      </p:pic>
      <p:sp>
        <p:nvSpPr>
          <p:cNvPr id="1265" name="Shape 1265"/>
          <p:cNvSpPr txBox="1"/>
          <p:nvPr>
            <p:ph type="title"/>
          </p:nvPr>
        </p:nvSpPr>
        <p:spPr>
          <a:xfrm>
            <a:off x="253550" y="151269"/>
            <a:ext cx="8663100" cy="5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53E"/>
              </a:buClr>
              <a:buSzPts val="1400"/>
              <a:buFont typeface="Arial"/>
              <a:buNone/>
              <a:defRPr b="1" i="0" sz="2500" u="none" cap="none" strike="noStrike">
                <a:solidFill>
                  <a:srgbClr val="00253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6" name="Shape 1266"/>
          <p:cNvSpPr txBox="1"/>
          <p:nvPr>
            <p:ph idx="12" type="sldNum"/>
          </p:nvPr>
        </p:nvSpPr>
        <p:spPr>
          <a:xfrm>
            <a:off x="6216485" y="4608114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6_Blank">
  <p:cSld name="16_Blank 17">
    <p:spTree>
      <p:nvGrpSpPr>
        <p:cNvPr id="1267" name="Shape 1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 939" id="1268" name="Shape 126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72777" y="4855076"/>
            <a:ext cx="731400" cy="17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269" name="Shape 1269"/>
          <p:cNvSpPr/>
          <p:nvPr/>
        </p:nvSpPr>
        <p:spPr>
          <a:xfrm>
            <a:off x="114300" y="112011"/>
            <a:ext cx="8915400" cy="4919400"/>
          </a:xfrm>
          <a:prstGeom prst="rect">
            <a:avLst/>
          </a:prstGeom>
          <a:solidFill>
            <a:srgbClr val="22313C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0" name="Shape 1270"/>
          <p:cNvSpPr txBox="1"/>
          <p:nvPr>
            <p:ph idx="12" type="sldNum"/>
          </p:nvPr>
        </p:nvSpPr>
        <p:spPr>
          <a:xfrm>
            <a:off x="6216485" y="4608114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>
  <p:cSld name="Title slide 8">
    <p:spTree>
      <p:nvGrpSpPr>
        <p:cNvPr id="1271" name="Shape 1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2" name="Shape 1272"/>
          <p:cNvSpPr txBox="1"/>
          <p:nvPr>
            <p:ph type="title"/>
          </p:nvPr>
        </p:nvSpPr>
        <p:spPr>
          <a:xfrm>
            <a:off x="311708" y="744571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Shape 1273"/>
          <p:cNvSpPr txBox="1"/>
          <p:nvPr>
            <p:ph idx="1" type="body"/>
          </p:nvPr>
        </p:nvSpPr>
        <p:spPr>
          <a:xfrm>
            <a:off x="311697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None/>
              <a:defRPr b="0" i="0" sz="2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None/>
              <a:defRPr b="0" i="0" sz="2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None/>
              <a:defRPr b="0" i="0" sz="2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None/>
              <a:defRPr b="0" i="0" sz="2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None/>
              <a:defRPr b="0" i="0" sz="2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4" name="Shape 1274"/>
          <p:cNvSpPr txBox="1"/>
          <p:nvPr>
            <p:ph idx="12" type="sldNum"/>
          </p:nvPr>
        </p:nvSpPr>
        <p:spPr>
          <a:xfrm>
            <a:off x="8684441" y="4700867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6 – Columns">
  <p:cSld name="CUSTOM_8_1"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9" name="Shape 309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310" name="Shape 310"/>
            <p:cNvSpPr/>
            <p:nvPr/>
          </p:nvSpPr>
          <p:spPr>
            <a:xfrm>
              <a:off x="2574175" y="2392725"/>
              <a:ext cx="139950" cy="905175"/>
            </a:xfrm>
            <a:custGeom>
              <a:pathLst>
                <a:path extrusionOk="0" h="36207" w="5598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Shape 311"/>
            <p:cNvSpPr/>
            <p:nvPr/>
          </p:nvSpPr>
          <p:spPr>
            <a:xfrm>
              <a:off x="2816875" y="2626700"/>
              <a:ext cx="703700" cy="686300"/>
            </a:xfrm>
            <a:custGeom>
              <a:pathLst>
                <a:path extrusionOk="0" h="27452" w="28148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Shape 312"/>
            <p:cNvSpPr/>
            <p:nvPr/>
          </p:nvSpPr>
          <p:spPr>
            <a:xfrm>
              <a:off x="3557125" y="2626700"/>
              <a:ext cx="614900" cy="685700"/>
            </a:xfrm>
            <a:custGeom>
              <a:pathLst>
                <a:path extrusionOk="0" h="27428" w="24596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Shape 313"/>
            <p:cNvSpPr/>
            <p:nvPr/>
          </p:nvSpPr>
          <p:spPr>
            <a:xfrm>
              <a:off x="4732275" y="2617400"/>
              <a:ext cx="582350" cy="679925"/>
            </a:xfrm>
            <a:custGeom>
              <a:pathLst>
                <a:path extrusionOk="0" h="27197" w="23294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Shape 314"/>
            <p:cNvSpPr/>
            <p:nvPr/>
          </p:nvSpPr>
          <p:spPr>
            <a:xfrm>
              <a:off x="5448725" y="2392725"/>
              <a:ext cx="139950" cy="905175"/>
            </a:xfrm>
            <a:custGeom>
              <a:pathLst>
                <a:path extrusionOk="0" h="36207" w="5598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Shape 315"/>
            <p:cNvSpPr/>
            <p:nvPr/>
          </p:nvSpPr>
          <p:spPr>
            <a:xfrm>
              <a:off x="1841475" y="2392725"/>
              <a:ext cx="617775" cy="904600"/>
            </a:xfrm>
            <a:custGeom>
              <a:pathLst>
                <a:path extrusionOk="0" h="36184" w="24711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Shape 316"/>
            <p:cNvSpPr/>
            <p:nvPr/>
          </p:nvSpPr>
          <p:spPr>
            <a:xfrm>
              <a:off x="4278825" y="2482125"/>
              <a:ext cx="369275" cy="814025"/>
            </a:xfrm>
            <a:custGeom>
              <a:pathLst>
                <a:path extrusionOk="0" h="32561" w="14771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Shape 317"/>
            <p:cNvSpPr/>
            <p:nvPr/>
          </p:nvSpPr>
          <p:spPr>
            <a:xfrm>
              <a:off x="5652525" y="3180600"/>
              <a:ext cx="117875" cy="117300"/>
            </a:xfrm>
            <a:custGeom>
              <a:pathLst>
                <a:path extrusionOk="0" h="4692" w="4715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8" name="Shape 318"/>
          <p:cNvSpPr txBox="1"/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5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19" name="Shape 319"/>
          <p:cNvCxnSpPr/>
          <p:nvPr/>
        </p:nvCxnSpPr>
        <p:spPr>
          <a:xfrm rot="10800000">
            <a:off x="6081375" y="905700"/>
            <a:ext cx="0" cy="3764400"/>
          </a:xfrm>
          <a:prstGeom prst="straightConnector1">
            <a:avLst/>
          </a:prstGeom>
          <a:noFill/>
          <a:ln cap="flat" cmpd="sng" w="19050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20" name="Shape 320"/>
          <p:cNvCxnSpPr/>
          <p:nvPr/>
        </p:nvCxnSpPr>
        <p:spPr>
          <a:xfrm>
            <a:off x="6078286" y="-214525"/>
            <a:ext cx="0" cy="1197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1" name="Shape 321"/>
          <p:cNvCxnSpPr/>
          <p:nvPr/>
        </p:nvCxnSpPr>
        <p:spPr>
          <a:xfrm rot="10800000">
            <a:off x="3067875" y="905700"/>
            <a:ext cx="0" cy="3764400"/>
          </a:xfrm>
          <a:prstGeom prst="straightConnector1">
            <a:avLst/>
          </a:prstGeom>
          <a:noFill/>
          <a:ln cap="flat" cmpd="sng" w="19050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22" name="Shape 322"/>
          <p:cNvCxnSpPr/>
          <p:nvPr/>
        </p:nvCxnSpPr>
        <p:spPr>
          <a:xfrm>
            <a:off x="3067886" y="-214525"/>
            <a:ext cx="0" cy="1197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3" name="Shape 323"/>
          <p:cNvSpPr txBox="1"/>
          <p:nvPr/>
        </p:nvSpPr>
        <p:spPr>
          <a:xfrm>
            <a:off x="192475" y="900400"/>
            <a:ext cx="2729400" cy="3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24" name="Shape 324"/>
          <p:cNvSpPr txBox="1"/>
          <p:nvPr>
            <p:ph idx="1" type="body"/>
          </p:nvPr>
        </p:nvSpPr>
        <p:spPr>
          <a:xfrm>
            <a:off x="192475" y="900400"/>
            <a:ext cx="2729400" cy="3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98450" lvl="1" marL="9144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98450" lvl="2" marL="13716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■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98450" lvl="3" marL="18288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98450" lvl="4" marL="22860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98450" lvl="5" marL="27432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■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98450" lvl="6" marL="32004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98450" lvl="7" marL="36576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98450" lvl="8" marL="4114800" rt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Proxima Nova"/>
              <a:buChar char="■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325" name="Shape 325"/>
          <p:cNvSpPr txBox="1"/>
          <p:nvPr>
            <p:ph idx="2" type="body"/>
          </p:nvPr>
        </p:nvSpPr>
        <p:spPr>
          <a:xfrm>
            <a:off x="3207300" y="900400"/>
            <a:ext cx="2729400" cy="3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98450" lvl="1" marL="9144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98450" lvl="2" marL="13716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■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98450" lvl="3" marL="18288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98450" lvl="4" marL="22860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98450" lvl="5" marL="27432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■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98450" lvl="6" marL="32004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98450" lvl="7" marL="36576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98450" lvl="8" marL="4114800" rt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Proxima Nova"/>
              <a:buChar char="■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326" name="Shape 326"/>
          <p:cNvSpPr txBox="1"/>
          <p:nvPr>
            <p:ph idx="3" type="body"/>
          </p:nvPr>
        </p:nvSpPr>
        <p:spPr>
          <a:xfrm>
            <a:off x="6222125" y="900400"/>
            <a:ext cx="2729400" cy="3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98450" lvl="1" marL="9144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98450" lvl="2" marL="13716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■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98450" lvl="3" marL="18288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98450" lvl="4" marL="22860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98450" lvl="5" marL="27432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■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98450" lvl="6" marL="32004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98450" lvl="7" marL="36576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98450" lvl="8" marL="4114800" rt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Proxima Nova"/>
              <a:buChar char="■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>
  <p:cSld name="Section header 9">
    <p:spTree>
      <p:nvGrpSpPr>
        <p:cNvPr id="1275" name="Shape 1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6" name="Shape 1276"/>
          <p:cNvSpPr txBox="1"/>
          <p:nvPr>
            <p:ph type="title"/>
          </p:nvPr>
        </p:nvSpPr>
        <p:spPr>
          <a:xfrm>
            <a:off x="311697" y="2150847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Shape 1277"/>
          <p:cNvSpPr txBox="1"/>
          <p:nvPr>
            <p:ph idx="12" type="sldNum"/>
          </p:nvPr>
        </p:nvSpPr>
        <p:spPr>
          <a:xfrm>
            <a:off x="8684441" y="4700867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>
  <p:cSld name="Title and body 9">
    <p:spTree>
      <p:nvGrpSpPr>
        <p:cNvPr id="1278" name="Shape 1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9" name="Shape 1279"/>
          <p:cNvSpPr txBox="1"/>
          <p:nvPr>
            <p:ph type="title"/>
          </p:nvPr>
        </p:nvSpPr>
        <p:spPr>
          <a:xfrm>
            <a:off x="311697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0" name="Shape 1280"/>
          <p:cNvSpPr txBox="1"/>
          <p:nvPr>
            <p:ph idx="1" type="body"/>
          </p:nvPr>
        </p:nvSpPr>
        <p:spPr>
          <a:xfrm>
            <a:off x="311697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1" name="Shape 1281"/>
          <p:cNvSpPr txBox="1"/>
          <p:nvPr>
            <p:ph idx="12" type="sldNum"/>
          </p:nvPr>
        </p:nvSpPr>
        <p:spPr>
          <a:xfrm>
            <a:off x="8684441" y="4700867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>
  <p:cSld name="Title and two columns 10">
    <p:spTree>
      <p:nvGrpSpPr>
        <p:cNvPr id="1282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Shape 1283"/>
          <p:cNvSpPr txBox="1"/>
          <p:nvPr>
            <p:ph type="title"/>
          </p:nvPr>
        </p:nvSpPr>
        <p:spPr>
          <a:xfrm>
            <a:off x="311697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Shape 1284"/>
          <p:cNvSpPr txBox="1"/>
          <p:nvPr>
            <p:ph idx="1" type="body"/>
          </p:nvPr>
        </p:nvSpPr>
        <p:spPr>
          <a:xfrm>
            <a:off x="311697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Shape 1285"/>
          <p:cNvSpPr txBox="1"/>
          <p:nvPr>
            <p:ph idx="2" type="body"/>
          </p:nvPr>
        </p:nvSpPr>
        <p:spPr>
          <a:xfrm>
            <a:off x="4832398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6" name="Shape 1286"/>
          <p:cNvSpPr txBox="1"/>
          <p:nvPr>
            <p:ph idx="12" type="sldNum"/>
          </p:nvPr>
        </p:nvSpPr>
        <p:spPr>
          <a:xfrm>
            <a:off x="8684441" y="4700867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>
  <p:cSld name="Title only 10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Shape 1288"/>
          <p:cNvSpPr txBox="1"/>
          <p:nvPr>
            <p:ph type="title"/>
          </p:nvPr>
        </p:nvSpPr>
        <p:spPr>
          <a:xfrm>
            <a:off x="311697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9" name="Shape 1289"/>
          <p:cNvSpPr txBox="1"/>
          <p:nvPr>
            <p:ph idx="12" type="sldNum"/>
          </p:nvPr>
        </p:nvSpPr>
        <p:spPr>
          <a:xfrm>
            <a:off x="8684441" y="4700867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 column text 9">
    <p:spTree>
      <p:nvGrpSpPr>
        <p:cNvPr id="1290" name="Shape 1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1" name="Shape 1291"/>
          <p:cNvSpPr txBox="1"/>
          <p:nvPr>
            <p:ph type="title"/>
          </p:nvPr>
        </p:nvSpPr>
        <p:spPr>
          <a:xfrm>
            <a:off x="311697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Shape 1292"/>
          <p:cNvSpPr txBox="1"/>
          <p:nvPr>
            <p:ph idx="1" type="body"/>
          </p:nvPr>
        </p:nvSpPr>
        <p:spPr>
          <a:xfrm>
            <a:off x="311697" y="1389598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048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Shape 1293"/>
          <p:cNvSpPr txBox="1"/>
          <p:nvPr>
            <p:ph idx="12" type="sldNum"/>
          </p:nvPr>
        </p:nvSpPr>
        <p:spPr>
          <a:xfrm>
            <a:off x="8684441" y="4700867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 point 9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Shape 1295"/>
          <p:cNvSpPr txBox="1"/>
          <p:nvPr>
            <p:ph type="title"/>
          </p:nvPr>
        </p:nvSpPr>
        <p:spPr>
          <a:xfrm>
            <a:off x="490250" y="450146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6" name="Shape 1296"/>
          <p:cNvSpPr txBox="1"/>
          <p:nvPr>
            <p:ph idx="12" type="sldNum"/>
          </p:nvPr>
        </p:nvSpPr>
        <p:spPr>
          <a:xfrm>
            <a:off x="8684441" y="4700867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 title and description 9">
    <p:spTree>
      <p:nvGrpSpPr>
        <p:cNvPr id="1297" name="Shape 1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8" name="Shape 12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9" name="Shape 129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Shape 1300"/>
          <p:cNvSpPr txBox="1"/>
          <p:nvPr>
            <p:ph idx="1" type="body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None/>
              <a:defRPr b="0" i="0" sz="21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None/>
              <a:defRPr b="0" i="0" sz="21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None/>
              <a:defRPr b="0" i="0" sz="21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None/>
              <a:defRPr b="0" i="0" sz="21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None/>
              <a:defRPr b="0" i="0" sz="21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Shape 1301"/>
          <p:cNvSpPr txBox="1"/>
          <p:nvPr>
            <p:ph idx="2" type="body"/>
          </p:nvPr>
        </p:nvSpPr>
        <p:spPr>
          <a:xfrm>
            <a:off x="4939500" y="724074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3429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Shape 1302"/>
          <p:cNvSpPr txBox="1"/>
          <p:nvPr>
            <p:ph idx="12" type="sldNum"/>
          </p:nvPr>
        </p:nvSpPr>
        <p:spPr>
          <a:xfrm>
            <a:off x="8684441" y="4700867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 9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Shape 1304"/>
          <p:cNvSpPr txBox="1"/>
          <p:nvPr>
            <p:ph idx="1" type="body"/>
          </p:nvPr>
        </p:nvSpPr>
        <p:spPr>
          <a:xfrm>
            <a:off x="311697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Shape 1305"/>
          <p:cNvSpPr txBox="1"/>
          <p:nvPr>
            <p:ph idx="12" type="sldNum"/>
          </p:nvPr>
        </p:nvSpPr>
        <p:spPr>
          <a:xfrm>
            <a:off x="8684441" y="4700867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 number 9">
    <p:spTree>
      <p:nvGrpSpPr>
        <p:cNvPr id="1306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Shape 1307"/>
          <p:cNvSpPr txBox="1"/>
          <p:nvPr>
            <p:ph type="title"/>
          </p:nvPr>
        </p:nvSpPr>
        <p:spPr>
          <a:xfrm>
            <a:off x="311697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8" name="Shape 1308"/>
          <p:cNvSpPr txBox="1"/>
          <p:nvPr>
            <p:ph idx="1" type="body"/>
          </p:nvPr>
        </p:nvSpPr>
        <p:spPr>
          <a:xfrm>
            <a:off x="311697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Shape 1309"/>
          <p:cNvSpPr txBox="1"/>
          <p:nvPr>
            <p:ph idx="12" type="sldNum"/>
          </p:nvPr>
        </p:nvSpPr>
        <p:spPr>
          <a:xfrm>
            <a:off x="8684441" y="4700867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>
  <p:cSld name="Blank 35">
    <p:spTree>
      <p:nvGrpSpPr>
        <p:cNvPr id="1310" name="Shape 1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1" name="Shape 1311"/>
          <p:cNvSpPr txBox="1"/>
          <p:nvPr>
            <p:ph idx="12" type="sldNum"/>
          </p:nvPr>
        </p:nvSpPr>
        <p:spPr>
          <a:xfrm>
            <a:off x="8684441" y="4700867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1" type="tx">
  <p:cSld name="TITLE_AND_BODY">
    <p:bg>
      <p:bgPr>
        <a:solidFill>
          <a:srgbClr val="00253E"/>
        </a:soli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 1211" id="332" name="Shape 332"/>
          <p:cNvPicPr preferRelativeResize="0"/>
          <p:nvPr/>
        </p:nvPicPr>
        <p:blipFill rotWithShape="1">
          <a:blip r:embed="rId2">
            <a:alphaModFix/>
          </a:blip>
          <a:srcRect b="0" l="0" r="16957" t="0"/>
          <a:stretch/>
        </p:blipFill>
        <p:spPr>
          <a:xfrm>
            <a:off x="0" y="-2"/>
            <a:ext cx="9144000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3" name="Shape 333"/>
          <p:cNvCxnSpPr/>
          <p:nvPr/>
        </p:nvCxnSpPr>
        <p:spPr>
          <a:xfrm>
            <a:off x="762346" y="3110100"/>
            <a:ext cx="738900" cy="0"/>
          </a:xfrm>
          <a:prstGeom prst="straightConnector1">
            <a:avLst/>
          </a:prstGeom>
          <a:noFill/>
          <a:ln cap="flat" cmpd="sng" w="38100">
            <a:solidFill>
              <a:srgbClr val="1AB9A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34" name="Shape 334"/>
          <p:cNvSpPr txBox="1"/>
          <p:nvPr>
            <p:ph type="title"/>
          </p:nvPr>
        </p:nvSpPr>
        <p:spPr>
          <a:xfrm>
            <a:off x="668791" y="1737012"/>
            <a:ext cx="5854800" cy="119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B9A5"/>
              </a:buClr>
              <a:buSzPts val="1400"/>
              <a:buFont typeface="Proxima Nova"/>
              <a:buNone/>
              <a:defRPr b="1" i="0" sz="3500" u="none" cap="none" strike="noStrike">
                <a:solidFill>
                  <a:srgbClr val="1AB9A5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5" name="Shape 335"/>
          <p:cNvSpPr txBox="1"/>
          <p:nvPr/>
        </p:nvSpPr>
        <p:spPr>
          <a:xfrm>
            <a:off x="110260" y="4782060"/>
            <a:ext cx="2656800" cy="48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6780"/>
              </a:buClr>
              <a:buFont typeface="Proxima Nova"/>
              <a:buNone/>
            </a:pPr>
            <a:r>
              <a:rPr b="0" i="0" lang="en" sz="700" u="none" cap="none" strike="noStrike">
                <a:solidFill>
                  <a:srgbClr val="486780"/>
                </a:solidFill>
                <a:latin typeface="Proxima Nova"/>
                <a:ea typeface="Proxima Nova"/>
                <a:cs typeface="Proxima Nova"/>
                <a:sym typeface="Proxima Nova"/>
              </a:rPr>
              <a:t>© Copyright 2017 Pivotal Software, Inc. All rights Reserved.</a:t>
            </a:r>
            <a:endParaRPr/>
          </a:p>
        </p:txBody>
      </p:sp>
      <p:pic>
        <p:nvPicPr>
          <p:cNvPr descr="Shape 1216" id="336" name="Shape 3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54698" y="4599901"/>
            <a:ext cx="1389300" cy="543600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Shape 337"/>
          <p:cNvSpPr txBox="1"/>
          <p:nvPr>
            <p:ph idx="12" type="sldNum"/>
          </p:nvPr>
        </p:nvSpPr>
        <p:spPr>
          <a:xfrm>
            <a:off x="4419600" y="4608064"/>
            <a:ext cx="2133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ntro">
  <p:cSld name="Intro 9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Shape 1313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rgbClr val="1AB9A5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Shape 985" id="1314" name="Shape 1314"/>
          <p:cNvPicPr preferRelativeResize="0"/>
          <p:nvPr/>
        </p:nvPicPr>
        <p:blipFill rotWithShape="1">
          <a:blip r:embed="rId2">
            <a:alphaModFix/>
          </a:blip>
          <a:srcRect b="6369" l="10376" r="10597" t="14302"/>
          <a:stretch/>
        </p:blipFill>
        <p:spPr>
          <a:xfrm>
            <a:off x="0" y="4793220"/>
            <a:ext cx="891600" cy="350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15" name="Shape 1315"/>
          <p:cNvCxnSpPr/>
          <p:nvPr/>
        </p:nvCxnSpPr>
        <p:spPr>
          <a:xfrm>
            <a:off x="301140" y="2126468"/>
            <a:ext cx="738900" cy="0"/>
          </a:xfrm>
          <a:prstGeom prst="straightConnector1">
            <a:avLst/>
          </a:prstGeom>
          <a:noFill/>
          <a:ln cap="flat" cmpd="sng" w="38100">
            <a:solidFill>
              <a:srgbClr val="00253E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16" name="Shape 1316"/>
          <p:cNvSpPr txBox="1"/>
          <p:nvPr>
            <p:ph type="title"/>
          </p:nvPr>
        </p:nvSpPr>
        <p:spPr>
          <a:xfrm>
            <a:off x="220475" y="449002"/>
            <a:ext cx="2751300" cy="157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53E"/>
              </a:buClr>
              <a:buSzPts val="1400"/>
              <a:buFont typeface="Arial"/>
              <a:buNone/>
              <a:defRPr b="1" i="0" sz="2500" u="none" cap="none" strike="noStrike">
                <a:solidFill>
                  <a:srgbClr val="00253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317" name="Shape 1317"/>
          <p:cNvCxnSpPr/>
          <p:nvPr/>
        </p:nvCxnSpPr>
        <p:spPr>
          <a:xfrm>
            <a:off x="3040955" y="-214527"/>
            <a:ext cx="0" cy="1197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18" name="Shape 1318"/>
          <p:cNvSpPr txBox="1"/>
          <p:nvPr>
            <p:ph idx="12" type="sldNum"/>
          </p:nvPr>
        </p:nvSpPr>
        <p:spPr>
          <a:xfrm>
            <a:off x="6216485" y="4608114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ody w/ Support">
  <p:cSld name="Body w/ Support 9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 991" id="1320" name="Shape 13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0" y="4772092"/>
            <a:ext cx="897000" cy="371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21" name="Shape 1321"/>
          <p:cNvCxnSpPr/>
          <p:nvPr/>
        </p:nvCxnSpPr>
        <p:spPr>
          <a:xfrm rot="10800000">
            <a:off x="6098537" y="925301"/>
            <a:ext cx="0" cy="3807600"/>
          </a:xfrm>
          <a:prstGeom prst="straightConnector1">
            <a:avLst/>
          </a:prstGeom>
          <a:noFill/>
          <a:ln cap="flat" cmpd="sng" w="19050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22" name="Shape 1322"/>
          <p:cNvCxnSpPr/>
          <p:nvPr/>
        </p:nvCxnSpPr>
        <p:spPr>
          <a:xfrm>
            <a:off x="6096000" y="-214527"/>
            <a:ext cx="0" cy="1197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23" name="Shape 1323"/>
          <p:cNvSpPr txBox="1"/>
          <p:nvPr>
            <p:ph type="title"/>
          </p:nvPr>
        </p:nvSpPr>
        <p:spPr>
          <a:xfrm>
            <a:off x="253550" y="151270"/>
            <a:ext cx="8663100" cy="5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53E"/>
              </a:buClr>
              <a:buSzPts val="1400"/>
              <a:buFont typeface="Arial"/>
              <a:buNone/>
              <a:defRPr b="1" i="0" sz="2500" u="none" cap="none" strike="noStrike">
                <a:solidFill>
                  <a:srgbClr val="00253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Shape 1324"/>
          <p:cNvSpPr txBox="1"/>
          <p:nvPr>
            <p:ph idx="12" type="sldNum"/>
          </p:nvPr>
        </p:nvSpPr>
        <p:spPr>
          <a:xfrm>
            <a:off x="6216485" y="4608114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ody w/ Image">
  <p:cSld name="Body w/ Image 9"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Shape 1326"/>
          <p:cNvSpPr/>
          <p:nvPr/>
        </p:nvSpPr>
        <p:spPr>
          <a:xfrm>
            <a:off x="6096000" y="0"/>
            <a:ext cx="3048000" cy="51435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7" name="Shape 1327"/>
          <p:cNvSpPr txBox="1"/>
          <p:nvPr/>
        </p:nvSpPr>
        <p:spPr>
          <a:xfrm>
            <a:off x="6096000" y="2114150"/>
            <a:ext cx="3048000" cy="35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Font typeface="Arial"/>
              <a:buNone/>
            </a:pPr>
            <a:r>
              <a:rPr b="1" i="0" lang="en" sz="1800" u="none" cap="none" strike="noStrik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Cover with Image</a:t>
            </a:r>
            <a:endParaRPr/>
          </a:p>
        </p:txBody>
      </p:sp>
      <p:pic>
        <p:nvPicPr>
          <p:cNvPr descr="Shape 999" id="1328" name="Shape 13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0" y="4772092"/>
            <a:ext cx="897000" cy="371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29" name="Shape 1329"/>
          <p:cNvCxnSpPr/>
          <p:nvPr/>
        </p:nvCxnSpPr>
        <p:spPr>
          <a:xfrm>
            <a:off x="6088029" y="-214527"/>
            <a:ext cx="0" cy="1197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30" name="Shape 1330"/>
          <p:cNvSpPr txBox="1"/>
          <p:nvPr>
            <p:ph type="title"/>
          </p:nvPr>
        </p:nvSpPr>
        <p:spPr>
          <a:xfrm>
            <a:off x="253550" y="151270"/>
            <a:ext cx="5842500" cy="5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53E"/>
              </a:buClr>
              <a:buSzPts val="1400"/>
              <a:buFont typeface="Arial"/>
              <a:buNone/>
              <a:defRPr b="1" i="0" sz="2500" u="none" cap="none" strike="noStrike">
                <a:solidFill>
                  <a:srgbClr val="00253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1" name="Shape 1331"/>
          <p:cNvSpPr txBox="1"/>
          <p:nvPr>
            <p:ph idx="12" type="sldNum"/>
          </p:nvPr>
        </p:nvSpPr>
        <p:spPr>
          <a:xfrm>
            <a:off x="6216485" y="4608114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>
  <p:cSld name="Blank 36">
    <p:spTree>
      <p:nvGrpSpPr>
        <p:cNvPr id="1332" name="Shape 1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3" name="Shape 1333"/>
          <p:cNvSpPr txBox="1"/>
          <p:nvPr>
            <p:ph idx="12" type="sldNum"/>
          </p:nvPr>
        </p:nvSpPr>
        <p:spPr>
          <a:xfrm>
            <a:off x="6216485" y="4608114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ark Mode — TESTING">
  <p:cSld name="Dark Mode — TESTING 9">
    <p:bg>
      <p:bgPr>
        <a:solidFill>
          <a:srgbClr val="00253E"/>
        </a:solidFill>
      </p:bgPr>
    </p:bg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 1006" id="1335" name="Shape 1335"/>
          <p:cNvPicPr preferRelativeResize="0"/>
          <p:nvPr/>
        </p:nvPicPr>
        <p:blipFill rotWithShape="1">
          <a:blip r:embed="rId2">
            <a:alphaModFix/>
          </a:blip>
          <a:srcRect b="6369" l="10376" r="10597" t="14302"/>
          <a:stretch/>
        </p:blipFill>
        <p:spPr>
          <a:xfrm>
            <a:off x="0" y="4793220"/>
            <a:ext cx="891600" cy="350400"/>
          </a:xfrm>
          <a:prstGeom prst="rect">
            <a:avLst/>
          </a:prstGeom>
          <a:noFill/>
          <a:ln>
            <a:noFill/>
          </a:ln>
        </p:spPr>
      </p:pic>
      <p:sp>
        <p:nvSpPr>
          <p:cNvPr id="1336" name="Shape 1336"/>
          <p:cNvSpPr txBox="1"/>
          <p:nvPr>
            <p:ph type="title"/>
          </p:nvPr>
        </p:nvSpPr>
        <p:spPr>
          <a:xfrm>
            <a:off x="668800" y="925120"/>
            <a:ext cx="7796700" cy="33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0" i="0" sz="2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7" name="Shape 1337"/>
          <p:cNvSpPr txBox="1"/>
          <p:nvPr>
            <p:ph idx="12" type="sldNum"/>
          </p:nvPr>
        </p:nvSpPr>
        <p:spPr>
          <a:xfrm>
            <a:off x="6216485" y="4608114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tatement">
  <p:cSld name="Statement 9">
    <p:spTree>
      <p:nvGrpSpPr>
        <p:cNvPr id="1338" name="Shape 1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9" name="Shape 133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95D4D1"/>
              </a:gs>
              <a:gs pos="100000">
                <a:srgbClr val="B7E2DF"/>
              </a:gs>
            </a:gsLst>
            <a:lin ang="16200038" scaled="0"/>
          </a:gradFill>
          <a:ln>
            <a:noFill/>
          </a:ln>
          <a:effectLst>
            <a:outerShdw blurRad="38100" rotWithShape="0" dir="5400000" dist="23000">
              <a:srgbClr val="000000">
                <a:alpha val="3373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0" name="Shape 1340"/>
          <p:cNvSpPr txBox="1"/>
          <p:nvPr>
            <p:ph type="title"/>
          </p:nvPr>
        </p:nvSpPr>
        <p:spPr>
          <a:xfrm>
            <a:off x="668800" y="925120"/>
            <a:ext cx="7796700" cy="33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253E"/>
              </a:buClr>
              <a:buSzPts val="1400"/>
              <a:buFont typeface="Arial"/>
              <a:buNone/>
              <a:defRPr b="1" i="0" sz="3500" u="none" cap="none" strike="noStrike">
                <a:solidFill>
                  <a:srgbClr val="00253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Shape 1012" id="1341" name="Shape 134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0" y="4772092"/>
            <a:ext cx="897000" cy="3714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2" name="Shape 1342"/>
          <p:cNvSpPr txBox="1"/>
          <p:nvPr>
            <p:ph idx="12" type="sldNum"/>
          </p:nvPr>
        </p:nvSpPr>
        <p:spPr>
          <a:xfrm>
            <a:off x="6216485" y="4608114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6_Blank">
  <p:cSld name="16_Blank 18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 1015" id="1344" name="Shape 13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72777" y="4855076"/>
            <a:ext cx="731400" cy="17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5" name="Shape 1345"/>
          <p:cNvSpPr/>
          <p:nvPr/>
        </p:nvSpPr>
        <p:spPr>
          <a:xfrm>
            <a:off x="114300" y="112011"/>
            <a:ext cx="8915400" cy="4919400"/>
          </a:xfrm>
          <a:prstGeom prst="rect">
            <a:avLst/>
          </a:prstGeom>
          <a:solidFill>
            <a:srgbClr val="22313C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6" name="Shape 1346"/>
          <p:cNvSpPr txBox="1"/>
          <p:nvPr>
            <p:ph idx="12" type="sldNum"/>
          </p:nvPr>
        </p:nvSpPr>
        <p:spPr>
          <a:xfrm>
            <a:off x="6216485" y="4608114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>
  <p:cSld name="Blank 37">
    <p:spTree>
      <p:nvGrpSpPr>
        <p:cNvPr id="1347" name="Shape 1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 1019" id="1348" name="Shape 13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72777" y="4855076"/>
            <a:ext cx="731400" cy="17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9" name="Shape 1349"/>
          <p:cNvSpPr txBox="1"/>
          <p:nvPr>
            <p:ph idx="12" type="sldNum"/>
          </p:nvPr>
        </p:nvSpPr>
        <p:spPr>
          <a:xfrm>
            <a:off x="48247" y="4861462"/>
            <a:ext cx="231300" cy="2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rgbClr val="585858"/>
              </a:solidFill>
            </a:endParaRPr>
          </a:p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6_Blank">
  <p:cSld name="16_Blank 19">
    <p:spTree>
      <p:nvGrpSpPr>
        <p:cNvPr id="1350" name="Shape 1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 1022" id="1351" name="Shape 135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72777" y="4855076"/>
            <a:ext cx="731400" cy="17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2" name="Shape 1352"/>
          <p:cNvSpPr/>
          <p:nvPr/>
        </p:nvSpPr>
        <p:spPr>
          <a:xfrm>
            <a:off x="114300" y="112010"/>
            <a:ext cx="8915400" cy="4919400"/>
          </a:xfrm>
          <a:prstGeom prst="rect">
            <a:avLst/>
          </a:prstGeom>
          <a:solidFill>
            <a:srgbClr val="22313C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Shape 1353"/>
          <p:cNvSpPr txBox="1"/>
          <p:nvPr>
            <p:ph idx="12" type="sldNum"/>
          </p:nvPr>
        </p:nvSpPr>
        <p:spPr>
          <a:xfrm>
            <a:off x="6216485" y="4608114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">
  <p:cSld name="Title 10">
    <p:bg>
      <p:bgPr>
        <a:solidFill>
          <a:srgbClr val="1AB9A5"/>
        </a:solidFill>
      </p:bgPr>
    </p:bg>
    <p:spTree>
      <p:nvGrpSpPr>
        <p:cNvPr id="1354" name="Shape 1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 1026" id="1355" name="Shape 1355"/>
          <p:cNvPicPr preferRelativeResize="0"/>
          <p:nvPr/>
        </p:nvPicPr>
        <p:blipFill rotWithShape="1">
          <a:blip r:embed="rId2">
            <a:alphaModFix/>
          </a:blip>
          <a:srcRect b="13799" l="0" r="8366" t="1905"/>
          <a:stretch/>
        </p:blipFill>
        <p:spPr>
          <a:xfrm>
            <a:off x="767533" y="-23"/>
            <a:ext cx="83766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6" name="Shape 1356"/>
          <p:cNvSpPr/>
          <p:nvPr/>
        </p:nvSpPr>
        <p:spPr>
          <a:xfrm>
            <a:off x="0" y="-25"/>
            <a:ext cx="9144000" cy="5143500"/>
          </a:xfrm>
          <a:prstGeom prst="rect">
            <a:avLst/>
          </a:prstGeom>
          <a:gradFill>
            <a:gsLst>
              <a:gs pos="0">
                <a:srgbClr val="1AB9A5"/>
              </a:gs>
              <a:gs pos="10000">
                <a:srgbClr val="1AB9A5"/>
              </a:gs>
              <a:gs pos="100000">
                <a:srgbClr val="1AB9A5">
                  <a:alpha val="72941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9DBD6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A9DBD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Shape 1028" id="1357" name="Shape 13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4818" y="515477"/>
            <a:ext cx="2353800" cy="921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58" name="Shape 1358"/>
          <p:cNvCxnSpPr/>
          <p:nvPr/>
        </p:nvCxnSpPr>
        <p:spPr>
          <a:xfrm>
            <a:off x="762343" y="3110100"/>
            <a:ext cx="738900" cy="0"/>
          </a:xfrm>
          <a:prstGeom prst="straightConnector1">
            <a:avLst/>
          </a:prstGeom>
          <a:noFill/>
          <a:ln cap="flat" cmpd="sng" w="38100">
            <a:solidFill>
              <a:srgbClr val="00253E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59" name="Shape 1359"/>
          <p:cNvSpPr txBox="1"/>
          <p:nvPr>
            <p:ph type="title"/>
          </p:nvPr>
        </p:nvSpPr>
        <p:spPr>
          <a:xfrm>
            <a:off x="668791" y="1737009"/>
            <a:ext cx="5854800" cy="119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53E"/>
              </a:buClr>
              <a:buSzPts val="1400"/>
              <a:buFont typeface="Arial"/>
              <a:buNone/>
              <a:defRPr b="1" i="0" sz="3500" u="none" cap="none" strike="noStrike">
                <a:solidFill>
                  <a:srgbClr val="00253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60" name="Shape 1360"/>
          <p:cNvSpPr txBox="1"/>
          <p:nvPr/>
        </p:nvSpPr>
        <p:spPr>
          <a:xfrm>
            <a:off x="6402852" y="4782060"/>
            <a:ext cx="2656800" cy="2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91375" spcFirstLastPara="1" rIns="91375" wrap="square" tIns="913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EDEA"/>
              </a:buClr>
              <a:buFont typeface="Arial"/>
              <a:buNone/>
            </a:pPr>
            <a:r>
              <a:rPr b="0" i="0" lang="en" sz="700" u="none" cap="none" strike="noStrike">
                <a:solidFill>
                  <a:srgbClr val="D5EDEA"/>
                </a:solidFill>
                <a:latin typeface="Arial"/>
                <a:ea typeface="Arial"/>
                <a:cs typeface="Arial"/>
                <a:sym typeface="Arial"/>
              </a:rPr>
              <a:t>© Copyright 2017 Pivotal Software, Inc. All rights Reserved.</a:t>
            </a:r>
            <a:endParaRPr/>
          </a:p>
        </p:txBody>
      </p:sp>
      <p:sp>
        <p:nvSpPr>
          <p:cNvPr id="1361" name="Shape 1361"/>
          <p:cNvSpPr txBox="1"/>
          <p:nvPr>
            <p:ph idx="12" type="sldNum"/>
          </p:nvPr>
        </p:nvSpPr>
        <p:spPr>
          <a:xfrm>
            <a:off x="6216485" y="4608114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>
  <p:cSld name="Blank"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 236" id="339" name="Shape 3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72777" y="4855076"/>
            <a:ext cx="731400" cy="171300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Shape 340"/>
          <p:cNvSpPr txBox="1"/>
          <p:nvPr>
            <p:ph idx="12" type="sldNum"/>
          </p:nvPr>
        </p:nvSpPr>
        <p:spPr>
          <a:xfrm>
            <a:off x="48247" y="4861462"/>
            <a:ext cx="231300" cy="2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rgbClr val="585858"/>
              </a:solidFill>
            </a:endParaRPr>
          </a:p>
        </p:txBody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>
  <p:cSld name="Blank 38">
    <p:spTree>
      <p:nvGrpSpPr>
        <p:cNvPr id="1362" name="Shape 1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 1034" id="1363" name="Shape 136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72777" y="4855076"/>
            <a:ext cx="731400" cy="17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364" name="Shape 1364"/>
          <p:cNvSpPr txBox="1"/>
          <p:nvPr>
            <p:ph idx="12" type="sldNum"/>
          </p:nvPr>
        </p:nvSpPr>
        <p:spPr>
          <a:xfrm>
            <a:off x="48247" y="4861462"/>
            <a:ext cx="231300" cy="2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rgbClr val="585858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ide-by-Side">
  <p:cSld name="Side-by-Side 10">
    <p:spTree>
      <p:nvGrpSpPr>
        <p:cNvPr id="1365" name="Shape 1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 1037" id="1366" name="Shape 136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0" y="4772092"/>
            <a:ext cx="897000" cy="371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67" name="Shape 1367"/>
          <p:cNvCxnSpPr/>
          <p:nvPr/>
        </p:nvCxnSpPr>
        <p:spPr>
          <a:xfrm rot="10800000">
            <a:off x="4574537" y="925301"/>
            <a:ext cx="0" cy="3807600"/>
          </a:xfrm>
          <a:prstGeom prst="straightConnector1">
            <a:avLst/>
          </a:prstGeom>
          <a:noFill/>
          <a:ln cap="flat" cmpd="sng" w="19050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68" name="Shape 1368"/>
          <p:cNvCxnSpPr/>
          <p:nvPr/>
        </p:nvCxnSpPr>
        <p:spPr>
          <a:xfrm>
            <a:off x="4572000" y="-214527"/>
            <a:ext cx="0" cy="1197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69" name="Shape 1369"/>
          <p:cNvSpPr txBox="1"/>
          <p:nvPr>
            <p:ph type="title"/>
          </p:nvPr>
        </p:nvSpPr>
        <p:spPr>
          <a:xfrm>
            <a:off x="253550" y="151269"/>
            <a:ext cx="8663100" cy="5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53E"/>
              </a:buClr>
              <a:buSzPts val="1400"/>
              <a:buFont typeface="Arial"/>
              <a:buNone/>
              <a:defRPr b="1" i="0" sz="2500" u="none" cap="none" strike="noStrike">
                <a:solidFill>
                  <a:srgbClr val="00253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0" name="Shape 1370"/>
          <p:cNvSpPr txBox="1"/>
          <p:nvPr>
            <p:ph idx="12" type="sldNum"/>
          </p:nvPr>
        </p:nvSpPr>
        <p:spPr>
          <a:xfrm>
            <a:off x="6216485" y="4608114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ivider">
  <p:cSld name="Divider 10">
    <p:bg>
      <p:bgPr>
        <a:solidFill>
          <a:srgbClr val="1AB9A5"/>
        </a:solidFill>
      </p:bgPr>
    </p:bg>
    <p:spTree>
      <p:nvGrpSpPr>
        <p:cNvPr id="1371" name="Shape 1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" name="Shape 1372"/>
          <p:cNvSpPr txBox="1"/>
          <p:nvPr>
            <p:ph type="title"/>
          </p:nvPr>
        </p:nvSpPr>
        <p:spPr>
          <a:xfrm>
            <a:off x="856750" y="1803874"/>
            <a:ext cx="7430400" cy="37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373" name="Shape 1373"/>
          <p:cNvCxnSpPr/>
          <p:nvPr/>
        </p:nvCxnSpPr>
        <p:spPr>
          <a:xfrm>
            <a:off x="4202555" y="2323832"/>
            <a:ext cx="738900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Shape 1045" id="1374" name="Shape 1374"/>
          <p:cNvPicPr preferRelativeResize="0"/>
          <p:nvPr/>
        </p:nvPicPr>
        <p:blipFill rotWithShape="1">
          <a:blip r:embed="rId2">
            <a:alphaModFix/>
          </a:blip>
          <a:srcRect b="6369" l="10376" r="10597" t="14302"/>
          <a:stretch/>
        </p:blipFill>
        <p:spPr>
          <a:xfrm>
            <a:off x="0" y="4793219"/>
            <a:ext cx="891600" cy="350400"/>
          </a:xfrm>
          <a:prstGeom prst="rect">
            <a:avLst/>
          </a:prstGeom>
          <a:noFill/>
          <a:ln>
            <a:noFill/>
          </a:ln>
        </p:spPr>
      </p:pic>
      <p:sp>
        <p:nvSpPr>
          <p:cNvPr id="1375" name="Shape 1375"/>
          <p:cNvSpPr txBox="1"/>
          <p:nvPr>
            <p:ph idx="12" type="sldNum"/>
          </p:nvPr>
        </p:nvSpPr>
        <p:spPr>
          <a:xfrm>
            <a:off x="6216485" y="4608114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tatement">
  <p:cSld name="Statement 10">
    <p:spTree>
      <p:nvGrpSpPr>
        <p:cNvPr id="1376" name="Shape 1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7" name="Shape 137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95D4D1"/>
              </a:gs>
              <a:gs pos="100000">
                <a:srgbClr val="B7E2DF"/>
              </a:gs>
            </a:gsLst>
            <a:lin ang="16200038" scaled="0"/>
          </a:gradFill>
          <a:ln>
            <a:noFill/>
          </a:ln>
          <a:effectLst>
            <a:outerShdw blurRad="38100" rotWithShape="0" dir="5400000" dist="23000">
              <a:srgbClr val="000000">
                <a:alpha val="3333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Shape 1378"/>
          <p:cNvSpPr txBox="1"/>
          <p:nvPr>
            <p:ph type="title"/>
          </p:nvPr>
        </p:nvSpPr>
        <p:spPr>
          <a:xfrm>
            <a:off x="668800" y="925119"/>
            <a:ext cx="7796700" cy="33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253E"/>
              </a:buClr>
              <a:buSzPts val="1400"/>
              <a:buFont typeface="Arial"/>
              <a:buNone/>
              <a:defRPr b="1" i="0" sz="3500" u="none" cap="none" strike="noStrike">
                <a:solidFill>
                  <a:srgbClr val="00253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Shape 1050" id="1379" name="Shape 137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0" y="4772092"/>
            <a:ext cx="897000" cy="371400"/>
          </a:xfrm>
          <a:prstGeom prst="rect">
            <a:avLst/>
          </a:prstGeom>
          <a:noFill/>
          <a:ln>
            <a:noFill/>
          </a:ln>
        </p:spPr>
      </p:pic>
      <p:sp>
        <p:nvSpPr>
          <p:cNvPr id="1380" name="Shape 1380"/>
          <p:cNvSpPr txBox="1"/>
          <p:nvPr>
            <p:ph idx="12" type="sldNum"/>
          </p:nvPr>
        </p:nvSpPr>
        <p:spPr>
          <a:xfrm>
            <a:off x="6216485" y="4608114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6_Blank">
  <p:cSld name="16_Blank 20">
    <p:spTree>
      <p:nvGrpSpPr>
        <p:cNvPr id="1381" name="Shape 1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 1053" id="1382" name="Shape 138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72777" y="4855076"/>
            <a:ext cx="731400" cy="17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383" name="Shape 1383"/>
          <p:cNvSpPr/>
          <p:nvPr/>
        </p:nvSpPr>
        <p:spPr>
          <a:xfrm>
            <a:off x="114300" y="112010"/>
            <a:ext cx="8915400" cy="4919400"/>
          </a:xfrm>
          <a:prstGeom prst="rect">
            <a:avLst/>
          </a:prstGeom>
          <a:solidFill>
            <a:srgbClr val="22313C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Shape 1384"/>
          <p:cNvSpPr txBox="1"/>
          <p:nvPr>
            <p:ph idx="12" type="sldNum"/>
          </p:nvPr>
        </p:nvSpPr>
        <p:spPr>
          <a:xfrm>
            <a:off x="6216485" y="4608114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>
  <p:cSld name="Title slide 9">
    <p:spTree>
      <p:nvGrpSpPr>
        <p:cNvPr id="1385" name="Shape 1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6" name="Shape 1386"/>
          <p:cNvSpPr txBox="1"/>
          <p:nvPr>
            <p:ph type="title"/>
          </p:nvPr>
        </p:nvSpPr>
        <p:spPr>
          <a:xfrm>
            <a:off x="311708" y="744570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7" name="Shape 1387"/>
          <p:cNvSpPr txBox="1"/>
          <p:nvPr>
            <p:ph idx="1" type="body"/>
          </p:nvPr>
        </p:nvSpPr>
        <p:spPr>
          <a:xfrm>
            <a:off x="311695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None/>
              <a:defRPr b="0" i="0" sz="2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None/>
              <a:defRPr b="0" i="0" sz="2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None/>
              <a:defRPr b="0" i="0" sz="2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None/>
              <a:defRPr b="0" i="0" sz="2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None/>
              <a:defRPr b="0" i="0" sz="2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8" name="Shape 1388"/>
          <p:cNvSpPr txBox="1"/>
          <p:nvPr>
            <p:ph idx="12" type="sldNum"/>
          </p:nvPr>
        </p:nvSpPr>
        <p:spPr>
          <a:xfrm>
            <a:off x="8684439" y="4700867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>
  <p:cSld name="Section header 10">
    <p:spTree>
      <p:nvGrpSpPr>
        <p:cNvPr id="1389" name="Shape 1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0" name="Shape 1390"/>
          <p:cNvSpPr txBox="1"/>
          <p:nvPr>
            <p:ph type="title"/>
          </p:nvPr>
        </p:nvSpPr>
        <p:spPr>
          <a:xfrm>
            <a:off x="311695" y="2150847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1" name="Shape 1391"/>
          <p:cNvSpPr txBox="1"/>
          <p:nvPr>
            <p:ph idx="12" type="sldNum"/>
          </p:nvPr>
        </p:nvSpPr>
        <p:spPr>
          <a:xfrm>
            <a:off x="8684439" y="4700867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>
  <p:cSld name="Title and body 10">
    <p:spTree>
      <p:nvGrpSpPr>
        <p:cNvPr id="1392" name="Shape 1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3" name="Shape 1393"/>
          <p:cNvSpPr txBox="1"/>
          <p:nvPr>
            <p:ph type="title"/>
          </p:nvPr>
        </p:nvSpPr>
        <p:spPr>
          <a:xfrm>
            <a:off x="311695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4" name="Shape 1394"/>
          <p:cNvSpPr txBox="1"/>
          <p:nvPr>
            <p:ph idx="1" type="body"/>
          </p:nvPr>
        </p:nvSpPr>
        <p:spPr>
          <a:xfrm>
            <a:off x="311695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5" name="Shape 1395"/>
          <p:cNvSpPr txBox="1"/>
          <p:nvPr>
            <p:ph idx="12" type="sldNum"/>
          </p:nvPr>
        </p:nvSpPr>
        <p:spPr>
          <a:xfrm>
            <a:off x="8684439" y="4700867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 column text 10">
    <p:spTree>
      <p:nvGrpSpPr>
        <p:cNvPr id="1396" name="Shape 1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7" name="Shape 1397"/>
          <p:cNvSpPr txBox="1"/>
          <p:nvPr>
            <p:ph type="title"/>
          </p:nvPr>
        </p:nvSpPr>
        <p:spPr>
          <a:xfrm>
            <a:off x="311695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8" name="Shape 1398"/>
          <p:cNvSpPr txBox="1"/>
          <p:nvPr>
            <p:ph idx="1" type="body"/>
          </p:nvPr>
        </p:nvSpPr>
        <p:spPr>
          <a:xfrm>
            <a:off x="311695" y="1389598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None/>
              <a:defRPr b="0" i="0" sz="12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None/>
              <a:defRPr b="0" i="0" sz="12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None/>
              <a:defRPr b="0" i="0" sz="12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None/>
              <a:defRPr b="0" i="0" sz="12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None/>
              <a:defRPr b="0" i="0" sz="12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9" name="Shape 1399"/>
          <p:cNvSpPr txBox="1"/>
          <p:nvPr>
            <p:ph idx="12" type="sldNum"/>
          </p:nvPr>
        </p:nvSpPr>
        <p:spPr>
          <a:xfrm>
            <a:off x="8684439" y="4700867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 point 10">
    <p:spTree>
      <p:nvGrpSpPr>
        <p:cNvPr id="1400" name="Shape 1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1" name="Shape 1401"/>
          <p:cNvSpPr txBox="1"/>
          <p:nvPr>
            <p:ph type="title"/>
          </p:nvPr>
        </p:nvSpPr>
        <p:spPr>
          <a:xfrm>
            <a:off x="490250" y="450145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2" name="Shape 1402"/>
          <p:cNvSpPr txBox="1"/>
          <p:nvPr>
            <p:ph idx="12" type="sldNum"/>
          </p:nvPr>
        </p:nvSpPr>
        <p:spPr>
          <a:xfrm>
            <a:off x="8684439" y="4700867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>
  <p:cSld name="Blank 2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 99" id="342" name="Shape 34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72778" y="4855076"/>
            <a:ext cx="731400" cy="171300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Shape 343"/>
          <p:cNvSpPr txBox="1"/>
          <p:nvPr>
            <p:ph idx="12" type="sldNum"/>
          </p:nvPr>
        </p:nvSpPr>
        <p:spPr>
          <a:xfrm>
            <a:off x="48247" y="4861462"/>
            <a:ext cx="231300" cy="2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rgbClr val="585858"/>
              </a:solidFill>
            </a:endParaRPr>
          </a:p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 title and description 10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Shape 140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5" name="Shape 1405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6" name="Shape 1406"/>
          <p:cNvSpPr txBox="1"/>
          <p:nvPr>
            <p:ph idx="1" type="body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None/>
              <a:defRPr b="0" i="0" sz="21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None/>
              <a:defRPr b="0" i="0" sz="21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None/>
              <a:defRPr b="0" i="0" sz="21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None/>
              <a:defRPr b="0" i="0" sz="21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None/>
              <a:defRPr b="0" i="0" sz="21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7" name="Shape 1407"/>
          <p:cNvSpPr txBox="1"/>
          <p:nvPr>
            <p:ph idx="2" type="body"/>
          </p:nvPr>
        </p:nvSpPr>
        <p:spPr>
          <a:xfrm>
            <a:off x="4939500" y="724074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3429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8" name="Shape 1408"/>
          <p:cNvSpPr txBox="1"/>
          <p:nvPr>
            <p:ph idx="12" type="sldNum"/>
          </p:nvPr>
        </p:nvSpPr>
        <p:spPr>
          <a:xfrm>
            <a:off x="8684439" y="4700867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 10">
    <p:spTree>
      <p:nvGrpSpPr>
        <p:cNvPr id="1409" name="Shape 1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0" name="Shape 1410"/>
          <p:cNvSpPr txBox="1"/>
          <p:nvPr>
            <p:ph idx="1" type="body"/>
          </p:nvPr>
        </p:nvSpPr>
        <p:spPr>
          <a:xfrm>
            <a:off x="311695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1" name="Shape 1411"/>
          <p:cNvSpPr txBox="1"/>
          <p:nvPr>
            <p:ph idx="12" type="sldNum"/>
          </p:nvPr>
        </p:nvSpPr>
        <p:spPr>
          <a:xfrm>
            <a:off x="8684439" y="4700867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 number 10">
    <p:spTree>
      <p:nvGrpSpPr>
        <p:cNvPr id="1412" name="Shape 1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" name="Shape 1413"/>
          <p:cNvSpPr txBox="1"/>
          <p:nvPr>
            <p:ph type="title"/>
          </p:nvPr>
        </p:nvSpPr>
        <p:spPr>
          <a:xfrm>
            <a:off x="311695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4" name="Shape 1414"/>
          <p:cNvSpPr txBox="1"/>
          <p:nvPr>
            <p:ph idx="1" type="body"/>
          </p:nvPr>
        </p:nvSpPr>
        <p:spPr>
          <a:xfrm>
            <a:off x="311695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5" name="Shape 1415"/>
          <p:cNvSpPr txBox="1"/>
          <p:nvPr>
            <p:ph idx="12" type="sldNum"/>
          </p:nvPr>
        </p:nvSpPr>
        <p:spPr>
          <a:xfrm>
            <a:off x="8684439" y="4700867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>
  <p:cSld name="Blank 39">
    <p:spTree>
      <p:nvGrpSpPr>
        <p:cNvPr id="1416" name="Shape 1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" name="Shape 1417"/>
          <p:cNvSpPr txBox="1"/>
          <p:nvPr>
            <p:ph idx="12" type="sldNum"/>
          </p:nvPr>
        </p:nvSpPr>
        <p:spPr>
          <a:xfrm>
            <a:off x="8684439" y="4700867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ntro">
  <p:cSld name="Intro 10">
    <p:spTree>
      <p:nvGrpSpPr>
        <p:cNvPr id="1418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9" name="Shape 1419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rgbClr val="1AB9A5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Shape 1091" id="1420" name="Shape 1420"/>
          <p:cNvPicPr preferRelativeResize="0"/>
          <p:nvPr/>
        </p:nvPicPr>
        <p:blipFill rotWithShape="1">
          <a:blip r:embed="rId2">
            <a:alphaModFix/>
          </a:blip>
          <a:srcRect b="6369" l="10376" r="10597" t="14302"/>
          <a:stretch/>
        </p:blipFill>
        <p:spPr>
          <a:xfrm>
            <a:off x="0" y="4793219"/>
            <a:ext cx="891600" cy="350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21" name="Shape 1421"/>
          <p:cNvCxnSpPr/>
          <p:nvPr/>
        </p:nvCxnSpPr>
        <p:spPr>
          <a:xfrm>
            <a:off x="301138" y="2126466"/>
            <a:ext cx="738900" cy="0"/>
          </a:xfrm>
          <a:prstGeom prst="straightConnector1">
            <a:avLst/>
          </a:prstGeom>
          <a:noFill/>
          <a:ln cap="flat" cmpd="sng" w="38100">
            <a:solidFill>
              <a:srgbClr val="00253E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22" name="Shape 1422"/>
          <p:cNvSpPr txBox="1"/>
          <p:nvPr>
            <p:ph type="title"/>
          </p:nvPr>
        </p:nvSpPr>
        <p:spPr>
          <a:xfrm>
            <a:off x="220475" y="449002"/>
            <a:ext cx="2751300" cy="157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53E"/>
              </a:buClr>
              <a:buSzPts val="1400"/>
              <a:buFont typeface="Arial"/>
              <a:buNone/>
              <a:defRPr b="1" i="0" sz="2500" u="none" cap="none" strike="noStrike">
                <a:solidFill>
                  <a:srgbClr val="00253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423" name="Shape 1423"/>
          <p:cNvCxnSpPr/>
          <p:nvPr/>
        </p:nvCxnSpPr>
        <p:spPr>
          <a:xfrm>
            <a:off x="3040955" y="-214527"/>
            <a:ext cx="0" cy="1197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24" name="Shape 1424"/>
          <p:cNvSpPr txBox="1"/>
          <p:nvPr>
            <p:ph idx="12" type="sldNum"/>
          </p:nvPr>
        </p:nvSpPr>
        <p:spPr>
          <a:xfrm>
            <a:off x="6216485" y="4608114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ody w/ Support">
  <p:cSld name="Body w/ Support 10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 1097" id="1426" name="Shape 14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0" y="4772092"/>
            <a:ext cx="897000" cy="371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27" name="Shape 1427"/>
          <p:cNvCxnSpPr/>
          <p:nvPr/>
        </p:nvCxnSpPr>
        <p:spPr>
          <a:xfrm rot="10800000">
            <a:off x="6098537" y="925301"/>
            <a:ext cx="0" cy="3807600"/>
          </a:xfrm>
          <a:prstGeom prst="straightConnector1">
            <a:avLst/>
          </a:prstGeom>
          <a:noFill/>
          <a:ln cap="flat" cmpd="sng" w="19050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28" name="Shape 1428"/>
          <p:cNvCxnSpPr/>
          <p:nvPr/>
        </p:nvCxnSpPr>
        <p:spPr>
          <a:xfrm>
            <a:off x="6096000" y="-214527"/>
            <a:ext cx="0" cy="1197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29" name="Shape 1429"/>
          <p:cNvSpPr txBox="1"/>
          <p:nvPr>
            <p:ph type="title"/>
          </p:nvPr>
        </p:nvSpPr>
        <p:spPr>
          <a:xfrm>
            <a:off x="253550" y="151269"/>
            <a:ext cx="8663100" cy="5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53E"/>
              </a:buClr>
              <a:buSzPts val="1400"/>
              <a:buFont typeface="Arial"/>
              <a:buNone/>
              <a:defRPr b="1" i="0" sz="2500" u="none" cap="none" strike="noStrike">
                <a:solidFill>
                  <a:srgbClr val="00253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30" name="Shape 1430"/>
          <p:cNvSpPr txBox="1"/>
          <p:nvPr>
            <p:ph idx="12" type="sldNum"/>
          </p:nvPr>
        </p:nvSpPr>
        <p:spPr>
          <a:xfrm>
            <a:off x="6216485" y="4608114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ody w/ Image">
  <p:cSld name="Body w/ Image 10">
    <p:spTree>
      <p:nvGrpSpPr>
        <p:cNvPr id="1431" name="Shape 1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2" name="Shape 1432"/>
          <p:cNvSpPr/>
          <p:nvPr/>
        </p:nvSpPr>
        <p:spPr>
          <a:xfrm>
            <a:off x="6096000" y="0"/>
            <a:ext cx="3048000" cy="51435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3" name="Shape 1433"/>
          <p:cNvSpPr txBox="1"/>
          <p:nvPr/>
        </p:nvSpPr>
        <p:spPr>
          <a:xfrm>
            <a:off x="6096000" y="2114150"/>
            <a:ext cx="3048000" cy="35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Font typeface="Arial"/>
              <a:buNone/>
            </a:pPr>
            <a:r>
              <a:rPr b="1" i="0" lang="en" sz="1800" u="none" cap="none" strike="noStrik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Cover with Image</a:t>
            </a:r>
            <a:endParaRPr/>
          </a:p>
        </p:txBody>
      </p:sp>
      <p:pic>
        <p:nvPicPr>
          <p:cNvPr descr="Shape 1105" id="1434" name="Shape 14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0" y="4772092"/>
            <a:ext cx="897000" cy="371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35" name="Shape 1435"/>
          <p:cNvCxnSpPr/>
          <p:nvPr/>
        </p:nvCxnSpPr>
        <p:spPr>
          <a:xfrm>
            <a:off x="6088028" y="-214527"/>
            <a:ext cx="0" cy="1197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36" name="Shape 1436"/>
          <p:cNvSpPr txBox="1"/>
          <p:nvPr>
            <p:ph type="title"/>
          </p:nvPr>
        </p:nvSpPr>
        <p:spPr>
          <a:xfrm>
            <a:off x="253550" y="151269"/>
            <a:ext cx="5842500" cy="5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53E"/>
              </a:buClr>
              <a:buSzPts val="1400"/>
              <a:buFont typeface="Arial"/>
              <a:buNone/>
              <a:defRPr b="1" i="0" sz="2500" u="none" cap="none" strike="noStrike">
                <a:solidFill>
                  <a:srgbClr val="00253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37" name="Shape 1437"/>
          <p:cNvSpPr txBox="1"/>
          <p:nvPr>
            <p:ph idx="12" type="sldNum"/>
          </p:nvPr>
        </p:nvSpPr>
        <p:spPr>
          <a:xfrm>
            <a:off x="6216485" y="4608114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>
  <p:cSld name="Blank 40">
    <p:spTree>
      <p:nvGrpSpPr>
        <p:cNvPr id="1438" name="Shape 1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9" name="Shape 1439"/>
          <p:cNvSpPr txBox="1"/>
          <p:nvPr>
            <p:ph idx="12" type="sldNum"/>
          </p:nvPr>
        </p:nvSpPr>
        <p:spPr>
          <a:xfrm>
            <a:off x="6216485" y="4608114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ark Mode — TESTING">
  <p:cSld name="Dark Mode — TESTING 10">
    <p:bg>
      <p:bgPr>
        <a:solidFill>
          <a:srgbClr val="00253E"/>
        </a:solidFill>
      </p:bgPr>
    </p:bg>
    <p:spTree>
      <p:nvGrpSpPr>
        <p:cNvPr id="1440" name="Shape 1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 1112" id="1441" name="Shape 1441"/>
          <p:cNvPicPr preferRelativeResize="0"/>
          <p:nvPr/>
        </p:nvPicPr>
        <p:blipFill rotWithShape="1">
          <a:blip r:embed="rId2">
            <a:alphaModFix/>
          </a:blip>
          <a:srcRect b="6369" l="10376" r="10597" t="14302"/>
          <a:stretch/>
        </p:blipFill>
        <p:spPr>
          <a:xfrm>
            <a:off x="0" y="4793219"/>
            <a:ext cx="891600" cy="3504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2" name="Shape 1442"/>
          <p:cNvSpPr txBox="1"/>
          <p:nvPr>
            <p:ph type="title"/>
          </p:nvPr>
        </p:nvSpPr>
        <p:spPr>
          <a:xfrm>
            <a:off x="668800" y="925119"/>
            <a:ext cx="7796700" cy="33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0" i="0" sz="2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3" name="Shape 1443"/>
          <p:cNvSpPr txBox="1"/>
          <p:nvPr>
            <p:ph idx="12" type="sldNum"/>
          </p:nvPr>
        </p:nvSpPr>
        <p:spPr>
          <a:xfrm>
            <a:off x="6216485" y="4608114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>
  <p:cSld name="Title Only 3">
    <p:spTree>
      <p:nvGrpSpPr>
        <p:cNvPr id="1444" name="Shape 1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5" name="Shape 1445"/>
          <p:cNvSpPr/>
          <p:nvPr/>
        </p:nvSpPr>
        <p:spPr>
          <a:xfrm>
            <a:off x="0" y="4629148"/>
            <a:ext cx="9144000" cy="385800"/>
          </a:xfrm>
          <a:prstGeom prst="rect">
            <a:avLst/>
          </a:prstGeom>
          <a:solidFill>
            <a:srgbClr val="00786E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6" name="Shape 1446"/>
          <p:cNvSpPr txBox="1"/>
          <p:nvPr>
            <p:ph type="title"/>
          </p:nvPr>
        </p:nvSpPr>
        <p:spPr>
          <a:xfrm>
            <a:off x="366710" y="32543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8881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00888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7" name="Shape 1447"/>
          <p:cNvSpPr txBox="1"/>
          <p:nvPr/>
        </p:nvSpPr>
        <p:spPr>
          <a:xfrm>
            <a:off x="366712" y="5043846"/>
            <a:ext cx="2274900" cy="1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Arial"/>
              <a:buNone/>
            </a:pPr>
            <a:r>
              <a:rPr b="0" i="0" lang="en" sz="600" u="none" cap="none" strike="noStrik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rPr>
              <a:t>© Copyright 2014 Pivotal. All rights reserved.</a:t>
            </a:r>
            <a:endParaRPr/>
          </a:p>
        </p:txBody>
      </p:sp>
      <p:pic>
        <p:nvPicPr>
          <p:cNvPr descr="Shape 1119" id="1448" name="Shape 14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937764" y="4709392"/>
            <a:ext cx="965100" cy="2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9" name="Shape 1449"/>
          <p:cNvSpPr txBox="1"/>
          <p:nvPr>
            <p:ph idx="12" type="sldNum"/>
          </p:nvPr>
        </p:nvSpPr>
        <p:spPr>
          <a:xfrm>
            <a:off x="8959846" y="5021491"/>
            <a:ext cx="126900" cy="1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Arial"/>
              <a:buNone/>
              <a:defRPr b="0" i="0" sz="800" u="none" cap="none" strike="noStrik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Arial"/>
              <a:buNone/>
              <a:defRPr b="0" i="0" sz="800" u="none" cap="none" strike="noStrik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Arial"/>
              <a:buNone/>
              <a:defRPr b="0" i="0" sz="800" u="none" cap="none" strike="noStrik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Arial"/>
              <a:buNone/>
              <a:defRPr b="0" i="0" sz="800" u="none" cap="none" strike="noStrik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Arial"/>
              <a:buNone/>
              <a:defRPr b="0" i="0" sz="800" u="none" cap="none" strike="noStrik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Arial"/>
              <a:buNone/>
              <a:defRPr b="0" i="0" sz="800" u="none" cap="none" strike="noStrik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Arial"/>
              <a:buNone/>
              <a:defRPr b="0" i="0" sz="800" u="none" cap="none" strike="noStrik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Arial"/>
              <a:buNone/>
              <a:defRPr b="0" i="0" sz="800" u="none" cap="none" strike="noStrik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Arial"/>
              <a:buNone/>
              <a:defRPr b="0" i="0" sz="800" u="none" cap="none" strike="noStrik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rgbClr val="585858"/>
              </a:solidFill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ody">
  <p:cSld name="Body"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 1123" id="345" name="Shape 3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0" y="4772095"/>
            <a:ext cx="897000" cy="371400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Shape 346"/>
          <p:cNvSpPr txBox="1"/>
          <p:nvPr>
            <p:ph type="title"/>
          </p:nvPr>
        </p:nvSpPr>
        <p:spPr>
          <a:xfrm>
            <a:off x="253550" y="151274"/>
            <a:ext cx="8663100" cy="5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53E"/>
              </a:buClr>
              <a:buSzPts val="1400"/>
              <a:buFont typeface="Proxima Nova"/>
              <a:buNone/>
              <a:defRPr b="1" i="0" sz="2500" u="none" cap="none" strike="noStrike">
                <a:solidFill>
                  <a:srgbClr val="0025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" name="Shape 347"/>
          <p:cNvSpPr txBox="1"/>
          <p:nvPr>
            <p:ph idx="12" type="sldNum"/>
          </p:nvPr>
        </p:nvSpPr>
        <p:spPr>
          <a:xfrm>
            <a:off x="4419600" y="4608064"/>
            <a:ext cx="2133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ark Body">
  <p:cSld name="Dark Body">
    <p:bg>
      <p:bgPr>
        <a:solidFill>
          <a:srgbClr val="00253E"/>
        </a:solidFill>
      </p:bgPr>
    </p:bg>
    <p:spTree>
      <p:nvGrpSpPr>
        <p:cNvPr id="1450" name="Shape 1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1" name="Shape 1451"/>
          <p:cNvSpPr txBox="1"/>
          <p:nvPr>
            <p:ph type="title"/>
          </p:nvPr>
        </p:nvSpPr>
        <p:spPr>
          <a:xfrm>
            <a:off x="253550" y="151274"/>
            <a:ext cx="8663100" cy="5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roxima Nova"/>
              <a:buNone/>
              <a:defRPr b="1" i="0" sz="25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Shape 1127" id="1452" name="Shape 1452"/>
          <p:cNvPicPr preferRelativeResize="0"/>
          <p:nvPr/>
        </p:nvPicPr>
        <p:blipFill rotWithShape="1">
          <a:blip r:embed="rId2">
            <a:alphaModFix/>
          </a:blip>
          <a:srcRect b="6377" l="10376" r="10597" t="14301"/>
          <a:stretch/>
        </p:blipFill>
        <p:spPr>
          <a:xfrm>
            <a:off x="-1" y="4793224"/>
            <a:ext cx="891600" cy="3504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3" name="Shape 1453"/>
          <p:cNvSpPr txBox="1"/>
          <p:nvPr>
            <p:ph idx="12" type="sldNum"/>
          </p:nvPr>
        </p:nvSpPr>
        <p:spPr>
          <a:xfrm>
            <a:off x="4419600" y="4608064"/>
            <a:ext cx="2133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2">
  <p:cSld name="Title 2 2">
    <p:bg>
      <p:bgPr>
        <a:solidFill>
          <a:srgbClr val="1AB9A5"/>
        </a:solidFill>
      </p:bgPr>
    </p:bg>
    <p:spTree>
      <p:nvGrpSpPr>
        <p:cNvPr id="1454" name="Shape 1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 1129" id="1455" name="Shape 145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24822" y="515477"/>
            <a:ext cx="2353800" cy="921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56" name="Shape 1456"/>
          <p:cNvCxnSpPr/>
          <p:nvPr/>
        </p:nvCxnSpPr>
        <p:spPr>
          <a:xfrm>
            <a:off x="762346" y="3110100"/>
            <a:ext cx="738900" cy="0"/>
          </a:xfrm>
          <a:prstGeom prst="straightConnector1">
            <a:avLst/>
          </a:prstGeom>
          <a:noFill/>
          <a:ln cap="flat" cmpd="sng" w="38100">
            <a:solidFill>
              <a:srgbClr val="00253E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57" name="Shape 1457"/>
          <p:cNvSpPr txBox="1"/>
          <p:nvPr>
            <p:ph type="title"/>
          </p:nvPr>
        </p:nvSpPr>
        <p:spPr>
          <a:xfrm>
            <a:off x="668791" y="1737012"/>
            <a:ext cx="5854800" cy="119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53E"/>
              </a:buClr>
              <a:buSzPts val="1400"/>
              <a:buFont typeface="Proxima Nova"/>
              <a:buNone/>
              <a:defRPr b="1" i="0" sz="3500" u="none" cap="none" strike="noStrike">
                <a:solidFill>
                  <a:srgbClr val="0025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8" name="Shape 1458"/>
          <p:cNvSpPr txBox="1"/>
          <p:nvPr/>
        </p:nvSpPr>
        <p:spPr>
          <a:xfrm>
            <a:off x="6402857" y="4782060"/>
            <a:ext cx="2656800" cy="48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EDEA"/>
              </a:buClr>
              <a:buFont typeface="Proxima Nova"/>
              <a:buNone/>
            </a:pPr>
            <a:r>
              <a:rPr b="0" i="0" lang="en" sz="700" u="none" cap="none" strike="noStrike">
                <a:solidFill>
                  <a:srgbClr val="D5EDEA"/>
                </a:solidFill>
                <a:latin typeface="Proxima Nova"/>
                <a:ea typeface="Proxima Nova"/>
                <a:cs typeface="Proxima Nova"/>
                <a:sym typeface="Proxima Nova"/>
              </a:rPr>
              <a:t>© Copyright 2017 Pivotal Software, Inc. All rights Reserved.</a:t>
            </a:r>
            <a:endParaRPr/>
          </a:p>
        </p:txBody>
      </p:sp>
      <p:sp>
        <p:nvSpPr>
          <p:cNvPr id="1459" name="Shape 1459"/>
          <p:cNvSpPr txBox="1"/>
          <p:nvPr>
            <p:ph idx="12" type="sldNum"/>
          </p:nvPr>
        </p:nvSpPr>
        <p:spPr>
          <a:xfrm>
            <a:off x="4419600" y="4608064"/>
            <a:ext cx="2133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3">
  <p:cSld name="Title 3 2">
    <p:bg>
      <p:bgPr>
        <a:solidFill>
          <a:srgbClr val="1AB9A5"/>
        </a:solidFill>
      </p:bgPr>
    </p:bg>
    <p:spTree>
      <p:nvGrpSpPr>
        <p:cNvPr id="1460" name="Shape 1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 1135" id="1461" name="Shape 1461"/>
          <p:cNvPicPr preferRelativeResize="0"/>
          <p:nvPr/>
        </p:nvPicPr>
        <p:blipFill rotWithShape="1">
          <a:blip r:embed="rId2">
            <a:alphaModFix/>
          </a:blip>
          <a:srcRect b="31254" l="0" r="25810" t="1976"/>
          <a:stretch/>
        </p:blipFill>
        <p:spPr>
          <a:xfrm>
            <a:off x="-1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62" name="Shape 1462"/>
          <p:cNvSpPr/>
          <p:nvPr/>
        </p:nvSpPr>
        <p:spPr>
          <a:xfrm>
            <a:off x="0" y="-25"/>
            <a:ext cx="9144000" cy="5143500"/>
          </a:xfrm>
          <a:prstGeom prst="rect">
            <a:avLst/>
          </a:prstGeom>
          <a:gradFill>
            <a:gsLst>
              <a:gs pos="0">
                <a:srgbClr val="1AB9A5"/>
              </a:gs>
              <a:gs pos="10000">
                <a:srgbClr val="1AB9A5"/>
              </a:gs>
              <a:gs pos="100000">
                <a:srgbClr val="1AB9A5">
                  <a:alpha val="74117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9DBD6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A9DBD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Shape 1137" id="1463" name="Shape 14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4822" y="515477"/>
            <a:ext cx="2353800" cy="921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64" name="Shape 1464"/>
          <p:cNvCxnSpPr/>
          <p:nvPr/>
        </p:nvCxnSpPr>
        <p:spPr>
          <a:xfrm>
            <a:off x="762346" y="3110100"/>
            <a:ext cx="738900" cy="0"/>
          </a:xfrm>
          <a:prstGeom prst="straightConnector1">
            <a:avLst/>
          </a:prstGeom>
          <a:noFill/>
          <a:ln cap="flat" cmpd="sng" w="38100">
            <a:solidFill>
              <a:srgbClr val="00253E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65" name="Shape 1465"/>
          <p:cNvSpPr txBox="1"/>
          <p:nvPr>
            <p:ph type="title"/>
          </p:nvPr>
        </p:nvSpPr>
        <p:spPr>
          <a:xfrm>
            <a:off x="668791" y="1737012"/>
            <a:ext cx="5854800" cy="119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53E"/>
              </a:buClr>
              <a:buSzPts val="1400"/>
              <a:buFont typeface="Proxima Nova"/>
              <a:buNone/>
              <a:defRPr b="1" i="0" sz="3500" u="none" cap="none" strike="noStrike">
                <a:solidFill>
                  <a:srgbClr val="0025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6" name="Shape 1466"/>
          <p:cNvSpPr txBox="1"/>
          <p:nvPr/>
        </p:nvSpPr>
        <p:spPr>
          <a:xfrm>
            <a:off x="6402857" y="4782060"/>
            <a:ext cx="2656800" cy="48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EDEA"/>
              </a:buClr>
              <a:buFont typeface="Proxima Nova"/>
              <a:buNone/>
            </a:pPr>
            <a:r>
              <a:rPr b="0" i="0" lang="en" sz="700" u="none" cap="none" strike="noStrike">
                <a:solidFill>
                  <a:srgbClr val="D5EDEA"/>
                </a:solidFill>
                <a:latin typeface="Proxima Nova"/>
                <a:ea typeface="Proxima Nova"/>
                <a:cs typeface="Proxima Nova"/>
                <a:sym typeface="Proxima Nova"/>
              </a:rPr>
              <a:t>© Copyright 2017 Pivotal Software, Inc. All rights Reserved.</a:t>
            </a:r>
            <a:endParaRPr/>
          </a:p>
        </p:txBody>
      </p:sp>
      <p:sp>
        <p:nvSpPr>
          <p:cNvPr id="1467" name="Shape 1467"/>
          <p:cNvSpPr txBox="1"/>
          <p:nvPr>
            <p:ph idx="12" type="sldNum"/>
          </p:nvPr>
        </p:nvSpPr>
        <p:spPr>
          <a:xfrm>
            <a:off x="4419600" y="4608064"/>
            <a:ext cx="2133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ivider">
  <p:cSld name="Divider 11">
    <p:bg>
      <p:bgPr>
        <a:solidFill>
          <a:srgbClr val="1AB9A5"/>
        </a:solidFill>
      </p:bgPr>
    </p:bg>
    <p:spTree>
      <p:nvGrpSpPr>
        <p:cNvPr id="1468" name="Shape 1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9" name="Shape 1469"/>
          <p:cNvSpPr txBox="1"/>
          <p:nvPr>
            <p:ph type="title"/>
          </p:nvPr>
        </p:nvSpPr>
        <p:spPr>
          <a:xfrm>
            <a:off x="856750" y="1803874"/>
            <a:ext cx="7430400" cy="37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roxima Nova"/>
              <a:buNone/>
              <a:defRPr b="0" i="0" sz="15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470" name="Shape 1470"/>
          <p:cNvCxnSpPr/>
          <p:nvPr/>
        </p:nvCxnSpPr>
        <p:spPr>
          <a:xfrm>
            <a:off x="4202555" y="2323836"/>
            <a:ext cx="738900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Shape 1146" id="1471" name="Shape 1471"/>
          <p:cNvPicPr preferRelativeResize="0"/>
          <p:nvPr/>
        </p:nvPicPr>
        <p:blipFill rotWithShape="1">
          <a:blip r:embed="rId2">
            <a:alphaModFix/>
          </a:blip>
          <a:srcRect b="6377" l="10376" r="10597" t="14301"/>
          <a:stretch/>
        </p:blipFill>
        <p:spPr>
          <a:xfrm>
            <a:off x="-1" y="4793224"/>
            <a:ext cx="891600" cy="3504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2" name="Shape 1472"/>
          <p:cNvSpPr txBox="1"/>
          <p:nvPr>
            <p:ph idx="12" type="sldNum"/>
          </p:nvPr>
        </p:nvSpPr>
        <p:spPr>
          <a:xfrm>
            <a:off x="4419600" y="4608064"/>
            <a:ext cx="2133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ark Divider">
  <p:cSld name="Dark Divider">
    <p:bg>
      <p:bgPr>
        <a:solidFill>
          <a:srgbClr val="00253E"/>
        </a:solidFill>
      </p:bgPr>
    </p:bg>
    <p:spTree>
      <p:nvGrpSpPr>
        <p:cNvPr id="1473" name="Shape 1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" name="Shape 1474"/>
          <p:cNvSpPr txBox="1"/>
          <p:nvPr>
            <p:ph type="title"/>
          </p:nvPr>
        </p:nvSpPr>
        <p:spPr>
          <a:xfrm>
            <a:off x="856750" y="1803874"/>
            <a:ext cx="7430400" cy="37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roxima Nova"/>
              <a:buNone/>
              <a:defRPr b="0" i="0" sz="15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475" name="Shape 1475"/>
          <p:cNvCxnSpPr/>
          <p:nvPr/>
        </p:nvCxnSpPr>
        <p:spPr>
          <a:xfrm>
            <a:off x="4202555" y="2323836"/>
            <a:ext cx="738900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Shape 1151" id="1476" name="Shape 1476"/>
          <p:cNvPicPr preferRelativeResize="0"/>
          <p:nvPr/>
        </p:nvPicPr>
        <p:blipFill rotWithShape="1">
          <a:blip r:embed="rId2">
            <a:alphaModFix/>
          </a:blip>
          <a:srcRect b="6377" l="10376" r="10597" t="14301"/>
          <a:stretch/>
        </p:blipFill>
        <p:spPr>
          <a:xfrm>
            <a:off x="-1" y="4793224"/>
            <a:ext cx="891600" cy="3504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7" name="Shape 1477"/>
          <p:cNvSpPr txBox="1"/>
          <p:nvPr>
            <p:ph idx="12" type="sldNum"/>
          </p:nvPr>
        </p:nvSpPr>
        <p:spPr>
          <a:xfrm>
            <a:off x="4419600" y="4608064"/>
            <a:ext cx="2133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ntro">
  <p:cSld name="Intro 11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Shape 1479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rgbClr val="1AB9A5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Shape 1154" id="1480" name="Shape 1480"/>
          <p:cNvPicPr preferRelativeResize="0"/>
          <p:nvPr/>
        </p:nvPicPr>
        <p:blipFill rotWithShape="1">
          <a:blip r:embed="rId2">
            <a:alphaModFix/>
          </a:blip>
          <a:srcRect b="6377" l="10376" r="10597" t="14301"/>
          <a:stretch/>
        </p:blipFill>
        <p:spPr>
          <a:xfrm>
            <a:off x="-1" y="4793224"/>
            <a:ext cx="891600" cy="350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81" name="Shape 1481"/>
          <p:cNvCxnSpPr/>
          <p:nvPr/>
        </p:nvCxnSpPr>
        <p:spPr>
          <a:xfrm>
            <a:off x="301144" y="2126470"/>
            <a:ext cx="738900" cy="0"/>
          </a:xfrm>
          <a:prstGeom prst="straightConnector1">
            <a:avLst/>
          </a:prstGeom>
          <a:noFill/>
          <a:ln cap="flat" cmpd="sng" w="38100">
            <a:solidFill>
              <a:srgbClr val="00253E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82" name="Shape 1482"/>
          <p:cNvSpPr txBox="1"/>
          <p:nvPr>
            <p:ph type="title"/>
          </p:nvPr>
        </p:nvSpPr>
        <p:spPr>
          <a:xfrm>
            <a:off x="220475" y="449003"/>
            <a:ext cx="2751300" cy="157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53E"/>
              </a:buClr>
              <a:buSzPts val="1400"/>
              <a:buFont typeface="Proxima Nova"/>
              <a:buNone/>
              <a:defRPr b="1" i="0" sz="2500" u="none" cap="none" strike="noStrike">
                <a:solidFill>
                  <a:srgbClr val="0025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483" name="Shape 1483"/>
          <p:cNvCxnSpPr/>
          <p:nvPr/>
        </p:nvCxnSpPr>
        <p:spPr>
          <a:xfrm>
            <a:off x="3040955" y="-214526"/>
            <a:ext cx="0" cy="1197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84" name="Shape 1484"/>
          <p:cNvSpPr txBox="1"/>
          <p:nvPr>
            <p:ph idx="12" type="sldNum"/>
          </p:nvPr>
        </p:nvSpPr>
        <p:spPr>
          <a:xfrm>
            <a:off x="4419600" y="4608064"/>
            <a:ext cx="2133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ark Intro">
  <p:cSld name="Dark Intro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Shape 1486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rgbClr val="00253E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Shape 1161" id="1487" name="Shape 1487"/>
          <p:cNvPicPr preferRelativeResize="0"/>
          <p:nvPr/>
        </p:nvPicPr>
        <p:blipFill rotWithShape="1">
          <a:blip r:embed="rId2">
            <a:alphaModFix/>
          </a:blip>
          <a:srcRect b="6377" l="10376" r="10597" t="14301"/>
          <a:stretch/>
        </p:blipFill>
        <p:spPr>
          <a:xfrm>
            <a:off x="-1" y="4793224"/>
            <a:ext cx="891600" cy="350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88" name="Shape 1488"/>
          <p:cNvCxnSpPr/>
          <p:nvPr/>
        </p:nvCxnSpPr>
        <p:spPr>
          <a:xfrm>
            <a:off x="301144" y="2126470"/>
            <a:ext cx="738900" cy="0"/>
          </a:xfrm>
          <a:prstGeom prst="straightConnector1">
            <a:avLst/>
          </a:prstGeom>
          <a:noFill/>
          <a:ln cap="flat" cmpd="sng" w="38100">
            <a:solidFill>
              <a:srgbClr val="1AB9A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89" name="Shape 1489"/>
          <p:cNvSpPr txBox="1"/>
          <p:nvPr>
            <p:ph type="title"/>
          </p:nvPr>
        </p:nvSpPr>
        <p:spPr>
          <a:xfrm>
            <a:off x="220475" y="449003"/>
            <a:ext cx="2751300" cy="157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B9A5"/>
              </a:buClr>
              <a:buSzPts val="1400"/>
              <a:buFont typeface="Proxima Nova"/>
              <a:buNone/>
              <a:defRPr b="1" i="0" sz="2500" u="none" cap="none" strike="noStrike">
                <a:solidFill>
                  <a:srgbClr val="1AB9A5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490" name="Shape 1490"/>
          <p:cNvCxnSpPr/>
          <p:nvPr/>
        </p:nvCxnSpPr>
        <p:spPr>
          <a:xfrm>
            <a:off x="3040955" y="-214526"/>
            <a:ext cx="0" cy="1197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91" name="Shape 1491"/>
          <p:cNvSpPr txBox="1"/>
          <p:nvPr>
            <p:ph idx="12" type="sldNum"/>
          </p:nvPr>
        </p:nvSpPr>
        <p:spPr>
          <a:xfrm>
            <a:off x="4419600" y="4608064"/>
            <a:ext cx="2133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ody w/ Support">
  <p:cSld name="Body w/ Support 11">
    <p:spTree>
      <p:nvGrpSpPr>
        <p:cNvPr id="1492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 1167" id="1493" name="Shape 149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0" y="4772095"/>
            <a:ext cx="897000" cy="371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94" name="Shape 1494"/>
          <p:cNvCxnSpPr/>
          <p:nvPr/>
        </p:nvCxnSpPr>
        <p:spPr>
          <a:xfrm rot="10800000">
            <a:off x="6097270" y="925301"/>
            <a:ext cx="0" cy="3807600"/>
          </a:xfrm>
          <a:prstGeom prst="straightConnector1">
            <a:avLst/>
          </a:prstGeom>
          <a:noFill/>
          <a:ln cap="flat" cmpd="sng" w="19050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95" name="Shape 1495"/>
          <p:cNvCxnSpPr/>
          <p:nvPr/>
        </p:nvCxnSpPr>
        <p:spPr>
          <a:xfrm>
            <a:off x="6096000" y="-214526"/>
            <a:ext cx="0" cy="1197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96" name="Shape 1496"/>
          <p:cNvSpPr txBox="1"/>
          <p:nvPr>
            <p:ph type="title"/>
          </p:nvPr>
        </p:nvSpPr>
        <p:spPr>
          <a:xfrm>
            <a:off x="253550" y="151274"/>
            <a:ext cx="8663100" cy="5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53E"/>
              </a:buClr>
              <a:buSzPts val="1400"/>
              <a:buFont typeface="Proxima Nova"/>
              <a:buNone/>
              <a:defRPr b="1" i="0" sz="2500" u="none" cap="none" strike="noStrike">
                <a:solidFill>
                  <a:srgbClr val="0025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7" name="Shape 1497"/>
          <p:cNvSpPr txBox="1"/>
          <p:nvPr>
            <p:ph idx="12" type="sldNum"/>
          </p:nvPr>
        </p:nvSpPr>
        <p:spPr>
          <a:xfrm>
            <a:off x="4419600" y="4608064"/>
            <a:ext cx="2133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ark Body w/ Support">
  <p:cSld name="Dark Body w/ Support">
    <p:bg>
      <p:bgPr>
        <a:solidFill>
          <a:srgbClr val="00253E"/>
        </a:solidFill>
      </p:bgPr>
    </p:bg>
    <p:spTree>
      <p:nvGrpSpPr>
        <p:cNvPr id="1498" name="Shape 1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99" name="Shape 1499"/>
          <p:cNvCxnSpPr/>
          <p:nvPr/>
        </p:nvCxnSpPr>
        <p:spPr>
          <a:xfrm rot="10800000">
            <a:off x="6097270" y="925301"/>
            <a:ext cx="0" cy="3807600"/>
          </a:xfrm>
          <a:prstGeom prst="straightConnector1">
            <a:avLst/>
          </a:prstGeom>
          <a:noFill/>
          <a:ln cap="flat" cmpd="sng" w="19050">
            <a:solidFill>
              <a:srgbClr val="335268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00" name="Shape 1500"/>
          <p:cNvCxnSpPr/>
          <p:nvPr/>
        </p:nvCxnSpPr>
        <p:spPr>
          <a:xfrm>
            <a:off x="6096000" y="-214526"/>
            <a:ext cx="0" cy="1197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501" name="Shape 1501"/>
          <p:cNvSpPr txBox="1"/>
          <p:nvPr>
            <p:ph type="title"/>
          </p:nvPr>
        </p:nvSpPr>
        <p:spPr>
          <a:xfrm>
            <a:off x="253550" y="151274"/>
            <a:ext cx="8663100" cy="5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roxima Nova"/>
              <a:buNone/>
              <a:defRPr b="1" i="0" sz="25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Shape 1175" id="1502" name="Shape 1502"/>
          <p:cNvPicPr preferRelativeResize="0"/>
          <p:nvPr/>
        </p:nvPicPr>
        <p:blipFill rotWithShape="1">
          <a:blip r:embed="rId2">
            <a:alphaModFix/>
          </a:blip>
          <a:srcRect b="6377" l="10376" r="10597" t="14301"/>
          <a:stretch/>
        </p:blipFill>
        <p:spPr>
          <a:xfrm>
            <a:off x="-1" y="4793224"/>
            <a:ext cx="891600" cy="3504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3" name="Shape 1503"/>
          <p:cNvSpPr txBox="1"/>
          <p:nvPr>
            <p:ph idx="12" type="sldNum"/>
          </p:nvPr>
        </p:nvSpPr>
        <p:spPr>
          <a:xfrm>
            <a:off x="4419600" y="4608064"/>
            <a:ext cx="2133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ody w/ Image">
  <p:cSld name="Body w/ Image 11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Shape 1505"/>
          <p:cNvSpPr/>
          <p:nvPr/>
        </p:nvSpPr>
        <p:spPr>
          <a:xfrm>
            <a:off x="6096000" y="0"/>
            <a:ext cx="3048000" cy="51435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6" name="Shape 1506"/>
          <p:cNvSpPr txBox="1"/>
          <p:nvPr/>
        </p:nvSpPr>
        <p:spPr>
          <a:xfrm>
            <a:off x="6096000" y="2114150"/>
            <a:ext cx="3048000" cy="3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Font typeface="Permanent Marker"/>
              <a:buNone/>
            </a:pPr>
            <a:r>
              <a:rPr b="1" i="0" lang="en" sz="1800" u="none" cap="none" strike="noStrike">
                <a:solidFill>
                  <a:srgbClr val="999999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Cover with Image</a:t>
            </a:r>
            <a:endParaRPr/>
          </a:p>
        </p:txBody>
      </p:sp>
      <p:pic>
        <p:nvPicPr>
          <p:cNvPr descr="Shape 1179" id="1507" name="Shape 150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0" y="4772095"/>
            <a:ext cx="897000" cy="371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08" name="Shape 1508"/>
          <p:cNvCxnSpPr/>
          <p:nvPr/>
        </p:nvCxnSpPr>
        <p:spPr>
          <a:xfrm>
            <a:off x="6088033" y="-214526"/>
            <a:ext cx="0" cy="1197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509" name="Shape 1509"/>
          <p:cNvSpPr txBox="1"/>
          <p:nvPr>
            <p:ph type="title"/>
          </p:nvPr>
        </p:nvSpPr>
        <p:spPr>
          <a:xfrm>
            <a:off x="253550" y="151274"/>
            <a:ext cx="5842500" cy="5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53E"/>
              </a:buClr>
              <a:buSzPts val="1400"/>
              <a:buFont typeface="Proxima Nova"/>
              <a:buNone/>
              <a:defRPr b="1" i="0" sz="2500" u="none" cap="none" strike="noStrike">
                <a:solidFill>
                  <a:srgbClr val="0025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10" name="Shape 1510"/>
          <p:cNvSpPr txBox="1"/>
          <p:nvPr>
            <p:ph idx="12" type="sldNum"/>
          </p:nvPr>
        </p:nvSpPr>
        <p:spPr>
          <a:xfrm>
            <a:off x="4419600" y="4608064"/>
            <a:ext cx="2133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ide-by-Side">
  <p:cSld name="Side-by-Side"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 245" id="349" name="Shape 34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0" y="4772093"/>
            <a:ext cx="897000" cy="371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0" name="Shape 350"/>
          <p:cNvCxnSpPr/>
          <p:nvPr/>
        </p:nvCxnSpPr>
        <p:spPr>
          <a:xfrm rot="10800000">
            <a:off x="4574538" y="925301"/>
            <a:ext cx="0" cy="3807600"/>
          </a:xfrm>
          <a:prstGeom prst="straightConnector1">
            <a:avLst/>
          </a:prstGeom>
          <a:noFill/>
          <a:ln cap="flat" cmpd="sng" w="19050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51" name="Shape 351"/>
          <p:cNvCxnSpPr/>
          <p:nvPr/>
        </p:nvCxnSpPr>
        <p:spPr>
          <a:xfrm>
            <a:off x="4572000" y="-214527"/>
            <a:ext cx="0" cy="1197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52" name="Shape 352"/>
          <p:cNvSpPr txBox="1"/>
          <p:nvPr>
            <p:ph type="title"/>
          </p:nvPr>
        </p:nvSpPr>
        <p:spPr>
          <a:xfrm>
            <a:off x="253550" y="151272"/>
            <a:ext cx="8663100" cy="5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53E"/>
              </a:buClr>
              <a:buSzPts val="1400"/>
              <a:buFont typeface="Proxima Nova"/>
              <a:buNone/>
              <a:defRPr b="1" i="0" sz="2500" u="none" cap="none" strike="noStrike">
                <a:solidFill>
                  <a:srgbClr val="0025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3" name="Shape 353"/>
          <p:cNvSpPr txBox="1"/>
          <p:nvPr>
            <p:ph idx="12" type="sldNum"/>
          </p:nvPr>
        </p:nvSpPr>
        <p:spPr>
          <a:xfrm>
            <a:off x="6216436" y="460808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ark Body w/ Image">
  <p:cSld name="Dark Body w/ Image">
    <p:bg>
      <p:bgPr>
        <a:solidFill>
          <a:srgbClr val="00253E"/>
        </a:solidFill>
      </p:bgPr>
    </p:bg>
    <p:spTree>
      <p:nvGrpSpPr>
        <p:cNvPr id="1511" name="Shape 1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2" name="Shape 1512"/>
          <p:cNvSpPr/>
          <p:nvPr/>
        </p:nvSpPr>
        <p:spPr>
          <a:xfrm>
            <a:off x="6096000" y="0"/>
            <a:ext cx="3048000" cy="51435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3" name="Shape 1513"/>
          <p:cNvSpPr txBox="1"/>
          <p:nvPr/>
        </p:nvSpPr>
        <p:spPr>
          <a:xfrm>
            <a:off x="6096000" y="2114150"/>
            <a:ext cx="3048000" cy="3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Font typeface="Permanent Marker"/>
              <a:buNone/>
            </a:pPr>
            <a:r>
              <a:rPr b="1" i="0" lang="en" sz="1800" u="none" cap="none" strike="noStrike">
                <a:solidFill>
                  <a:srgbClr val="999999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Cover with Image</a:t>
            </a:r>
            <a:endParaRPr/>
          </a:p>
        </p:txBody>
      </p:sp>
      <p:cxnSp>
        <p:nvCxnSpPr>
          <p:cNvPr id="1514" name="Shape 1514"/>
          <p:cNvCxnSpPr/>
          <p:nvPr/>
        </p:nvCxnSpPr>
        <p:spPr>
          <a:xfrm>
            <a:off x="6088033" y="-214526"/>
            <a:ext cx="0" cy="1197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515" name="Shape 1515"/>
          <p:cNvSpPr txBox="1"/>
          <p:nvPr>
            <p:ph type="title"/>
          </p:nvPr>
        </p:nvSpPr>
        <p:spPr>
          <a:xfrm>
            <a:off x="253550" y="151274"/>
            <a:ext cx="5842500" cy="5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roxima Nova"/>
              <a:buNone/>
              <a:defRPr b="1" i="0" sz="25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Shape 1187" id="1516" name="Shape 1516"/>
          <p:cNvPicPr preferRelativeResize="0"/>
          <p:nvPr/>
        </p:nvPicPr>
        <p:blipFill rotWithShape="1">
          <a:blip r:embed="rId2">
            <a:alphaModFix/>
          </a:blip>
          <a:srcRect b="6377" l="10376" r="10597" t="14301"/>
          <a:stretch/>
        </p:blipFill>
        <p:spPr>
          <a:xfrm>
            <a:off x="-1" y="4793224"/>
            <a:ext cx="891600" cy="350400"/>
          </a:xfrm>
          <a:prstGeom prst="rect">
            <a:avLst/>
          </a:prstGeom>
          <a:noFill/>
          <a:ln>
            <a:noFill/>
          </a:ln>
        </p:spPr>
      </p:pic>
      <p:sp>
        <p:nvSpPr>
          <p:cNvPr id="1517" name="Shape 1517"/>
          <p:cNvSpPr txBox="1"/>
          <p:nvPr>
            <p:ph idx="12" type="sldNum"/>
          </p:nvPr>
        </p:nvSpPr>
        <p:spPr>
          <a:xfrm>
            <a:off x="4419600" y="4608064"/>
            <a:ext cx="2133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>
  <p:cSld name="Blank 41">
    <p:spTree>
      <p:nvGrpSpPr>
        <p:cNvPr id="1518" name="Shape 1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 1189" id="1519" name="Shape 15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0" y="4772095"/>
            <a:ext cx="897000" cy="371400"/>
          </a:xfrm>
          <a:prstGeom prst="rect">
            <a:avLst/>
          </a:prstGeom>
          <a:noFill/>
          <a:ln>
            <a:noFill/>
          </a:ln>
        </p:spPr>
      </p:pic>
      <p:sp>
        <p:nvSpPr>
          <p:cNvPr id="1520" name="Shape 1520"/>
          <p:cNvSpPr txBox="1"/>
          <p:nvPr>
            <p:ph idx="12" type="sldNum"/>
          </p:nvPr>
        </p:nvSpPr>
        <p:spPr>
          <a:xfrm>
            <a:off x="4419600" y="4608064"/>
            <a:ext cx="2133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ark Blank">
  <p:cSld name="Dark Blank">
    <p:bg>
      <p:bgPr>
        <a:solidFill>
          <a:srgbClr val="00253E"/>
        </a:solidFill>
      </p:bgPr>
    </p:bg>
    <p:spTree>
      <p:nvGrpSpPr>
        <p:cNvPr id="1521" name="Shape 1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 1191" id="1522" name="Shape 1522"/>
          <p:cNvPicPr preferRelativeResize="0"/>
          <p:nvPr/>
        </p:nvPicPr>
        <p:blipFill rotWithShape="1">
          <a:blip r:embed="rId2">
            <a:alphaModFix/>
          </a:blip>
          <a:srcRect b="6377" l="10376" r="10597" t="14301"/>
          <a:stretch/>
        </p:blipFill>
        <p:spPr>
          <a:xfrm>
            <a:off x="-1" y="4793224"/>
            <a:ext cx="891600" cy="350400"/>
          </a:xfrm>
          <a:prstGeom prst="rect">
            <a:avLst/>
          </a:prstGeom>
          <a:noFill/>
          <a:ln>
            <a:noFill/>
          </a:ln>
        </p:spPr>
      </p:pic>
      <p:sp>
        <p:nvSpPr>
          <p:cNvPr id="1523" name="Shape 1523"/>
          <p:cNvSpPr txBox="1"/>
          <p:nvPr>
            <p:ph idx="12" type="sldNum"/>
          </p:nvPr>
        </p:nvSpPr>
        <p:spPr>
          <a:xfrm>
            <a:off x="4419600" y="4608064"/>
            <a:ext cx="2133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ide-by-Side">
  <p:cSld name="Side-by-Side 11">
    <p:spTree>
      <p:nvGrpSpPr>
        <p:cNvPr id="1524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 1193" id="1525" name="Shape 15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0" y="4772095"/>
            <a:ext cx="897000" cy="371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26" name="Shape 1526"/>
          <p:cNvCxnSpPr/>
          <p:nvPr/>
        </p:nvCxnSpPr>
        <p:spPr>
          <a:xfrm rot="10800000">
            <a:off x="4573270" y="925301"/>
            <a:ext cx="0" cy="3807600"/>
          </a:xfrm>
          <a:prstGeom prst="straightConnector1">
            <a:avLst/>
          </a:prstGeom>
          <a:noFill/>
          <a:ln cap="flat" cmpd="sng" w="19050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27" name="Shape 1527"/>
          <p:cNvCxnSpPr/>
          <p:nvPr/>
        </p:nvCxnSpPr>
        <p:spPr>
          <a:xfrm>
            <a:off x="4572000" y="-214526"/>
            <a:ext cx="0" cy="1197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528" name="Shape 1528"/>
          <p:cNvSpPr txBox="1"/>
          <p:nvPr>
            <p:ph type="title"/>
          </p:nvPr>
        </p:nvSpPr>
        <p:spPr>
          <a:xfrm>
            <a:off x="253550" y="151274"/>
            <a:ext cx="8663100" cy="5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53E"/>
              </a:buClr>
              <a:buSzPts val="1400"/>
              <a:buFont typeface="Proxima Nova"/>
              <a:buNone/>
              <a:defRPr b="1" i="0" sz="2500" u="none" cap="none" strike="noStrike">
                <a:solidFill>
                  <a:srgbClr val="0025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9" name="Shape 1529"/>
          <p:cNvSpPr txBox="1"/>
          <p:nvPr>
            <p:ph idx="12" type="sldNum"/>
          </p:nvPr>
        </p:nvSpPr>
        <p:spPr>
          <a:xfrm>
            <a:off x="4419600" y="4608064"/>
            <a:ext cx="2133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ark Side-by-Side">
  <p:cSld name="Dark Side-by-Side">
    <p:bg>
      <p:bgPr>
        <a:solidFill>
          <a:srgbClr val="00253E"/>
        </a:solidFill>
      </p:bgPr>
    </p:bg>
    <p:spTree>
      <p:nvGrpSpPr>
        <p:cNvPr id="1530" name="Shape 1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31" name="Shape 1531"/>
          <p:cNvCxnSpPr/>
          <p:nvPr/>
        </p:nvCxnSpPr>
        <p:spPr>
          <a:xfrm rot="10800000">
            <a:off x="4573270" y="925301"/>
            <a:ext cx="0" cy="3807600"/>
          </a:xfrm>
          <a:prstGeom prst="straightConnector1">
            <a:avLst/>
          </a:prstGeom>
          <a:noFill/>
          <a:ln cap="flat" cmpd="sng" w="19050">
            <a:solidFill>
              <a:srgbClr val="335268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32" name="Shape 1532"/>
          <p:cNvCxnSpPr/>
          <p:nvPr/>
        </p:nvCxnSpPr>
        <p:spPr>
          <a:xfrm>
            <a:off x="4572000" y="-214526"/>
            <a:ext cx="0" cy="1197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533" name="Shape 1533"/>
          <p:cNvSpPr txBox="1"/>
          <p:nvPr>
            <p:ph type="title"/>
          </p:nvPr>
        </p:nvSpPr>
        <p:spPr>
          <a:xfrm>
            <a:off x="253550" y="151274"/>
            <a:ext cx="8663100" cy="5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roxima Nova"/>
              <a:buNone/>
              <a:defRPr b="1" i="0" sz="25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Shape 1201" id="1534" name="Shape 1534"/>
          <p:cNvPicPr preferRelativeResize="0"/>
          <p:nvPr/>
        </p:nvPicPr>
        <p:blipFill rotWithShape="1">
          <a:blip r:embed="rId2">
            <a:alphaModFix/>
          </a:blip>
          <a:srcRect b="6377" l="10376" r="10597" t="14301"/>
          <a:stretch/>
        </p:blipFill>
        <p:spPr>
          <a:xfrm>
            <a:off x="-1" y="4793224"/>
            <a:ext cx="891600" cy="350400"/>
          </a:xfrm>
          <a:prstGeom prst="rect">
            <a:avLst/>
          </a:prstGeom>
          <a:noFill/>
          <a:ln>
            <a:noFill/>
          </a:ln>
        </p:spPr>
      </p:pic>
      <p:sp>
        <p:nvSpPr>
          <p:cNvPr id="1535" name="Shape 1535"/>
          <p:cNvSpPr txBox="1"/>
          <p:nvPr>
            <p:ph idx="12" type="sldNum"/>
          </p:nvPr>
        </p:nvSpPr>
        <p:spPr>
          <a:xfrm>
            <a:off x="4419600" y="4608064"/>
            <a:ext cx="2133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tatement">
  <p:cSld name="Statement 11">
    <p:spTree>
      <p:nvGrpSpPr>
        <p:cNvPr id="1536" name="Shape 1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7" name="Shape 153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95D4D1"/>
              </a:gs>
              <a:gs pos="100000">
                <a:srgbClr val="B7E2DF"/>
              </a:gs>
            </a:gsLst>
            <a:lin ang="16200038" scaled="0"/>
          </a:gradFill>
          <a:ln>
            <a:noFill/>
          </a:ln>
          <a:effectLst>
            <a:outerShdw blurRad="38100" rotWithShape="0" dir="5400000" dist="23000">
              <a:srgbClr val="000000">
                <a:alpha val="3451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8" name="Shape 1538"/>
          <p:cNvSpPr txBox="1"/>
          <p:nvPr>
            <p:ph type="title"/>
          </p:nvPr>
        </p:nvSpPr>
        <p:spPr>
          <a:xfrm>
            <a:off x="668800" y="925123"/>
            <a:ext cx="7796700" cy="33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253E"/>
              </a:buClr>
              <a:buSzPts val="1400"/>
              <a:buFont typeface="Proxima Nova"/>
              <a:buNone/>
              <a:defRPr b="1" i="0" sz="3500" u="none" cap="none" strike="noStrike">
                <a:solidFill>
                  <a:srgbClr val="0025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Shape 1205" id="1539" name="Shape 15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0" y="4772095"/>
            <a:ext cx="897000" cy="371400"/>
          </a:xfrm>
          <a:prstGeom prst="rect">
            <a:avLst/>
          </a:prstGeom>
          <a:noFill/>
          <a:ln>
            <a:noFill/>
          </a:ln>
        </p:spPr>
      </p:pic>
      <p:sp>
        <p:nvSpPr>
          <p:cNvPr id="1540" name="Shape 1540"/>
          <p:cNvSpPr txBox="1"/>
          <p:nvPr>
            <p:ph idx="12" type="sldNum"/>
          </p:nvPr>
        </p:nvSpPr>
        <p:spPr>
          <a:xfrm>
            <a:off x="4419600" y="4608064"/>
            <a:ext cx="2133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ark Statement">
  <p:cSld name="Dark Statement">
    <p:bg>
      <p:bgPr>
        <a:solidFill>
          <a:srgbClr val="000000"/>
        </a:solidFill>
      </p:bgPr>
    </p:bg>
    <p:spTree>
      <p:nvGrpSpPr>
        <p:cNvPr id="1541" name="Shape 1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 1207" id="1542" name="Shape 154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43" name="Shape 1543"/>
          <p:cNvSpPr txBox="1"/>
          <p:nvPr>
            <p:ph type="title"/>
          </p:nvPr>
        </p:nvSpPr>
        <p:spPr>
          <a:xfrm>
            <a:off x="668800" y="925123"/>
            <a:ext cx="7796700" cy="33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roxima Nova"/>
              <a:buNone/>
              <a:defRPr b="1" i="0" sz="35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Shape 1209" id="1544" name="Shape 1544"/>
          <p:cNvPicPr preferRelativeResize="0"/>
          <p:nvPr/>
        </p:nvPicPr>
        <p:blipFill rotWithShape="1">
          <a:blip r:embed="rId3">
            <a:alphaModFix/>
          </a:blip>
          <a:srcRect b="6377" l="10376" r="10597" t="14301"/>
          <a:stretch/>
        </p:blipFill>
        <p:spPr>
          <a:xfrm>
            <a:off x="-1" y="4793224"/>
            <a:ext cx="891600" cy="350400"/>
          </a:xfrm>
          <a:prstGeom prst="rect">
            <a:avLst/>
          </a:prstGeom>
          <a:noFill/>
          <a:ln>
            <a:noFill/>
          </a:ln>
        </p:spPr>
      </p:pic>
      <p:sp>
        <p:nvSpPr>
          <p:cNvPr id="1545" name="Shape 1545"/>
          <p:cNvSpPr txBox="1"/>
          <p:nvPr>
            <p:ph idx="12" type="sldNum"/>
          </p:nvPr>
        </p:nvSpPr>
        <p:spPr>
          <a:xfrm>
            <a:off x="4419600" y="4608064"/>
            <a:ext cx="2133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ody">
  <p:cSld name="Title Slide">
    <p:spTree>
      <p:nvGrpSpPr>
        <p:cNvPr id="1547" name="Shape 1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ivotal_TealOnWhite_RGB.png" id="1548" name="Shape 15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" y="4772097"/>
            <a:ext cx="897000" cy="371400"/>
          </a:xfrm>
          <a:prstGeom prst="rect">
            <a:avLst/>
          </a:prstGeom>
          <a:noFill/>
          <a:ln>
            <a:noFill/>
          </a:ln>
        </p:spPr>
      </p:pic>
      <p:sp>
        <p:nvSpPr>
          <p:cNvPr id="1549" name="Shape 1549"/>
          <p:cNvSpPr txBox="1"/>
          <p:nvPr>
            <p:ph type="title"/>
          </p:nvPr>
        </p:nvSpPr>
        <p:spPr>
          <a:xfrm>
            <a:off x="253550" y="151275"/>
            <a:ext cx="8663100" cy="5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5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ark Body">
  <p:cSld name="Title Slide_1">
    <p:bg>
      <p:bgPr>
        <a:solidFill>
          <a:schemeClr val="dk1"/>
        </a:solidFill>
      </p:bgPr>
    </p:bg>
    <p:spTree>
      <p:nvGrpSpPr>
        <p:cNvPr id="1550" name="Shape 1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1" name="Shape 1551"/>
          <p:cNvSpPr txBox="1"/>
          <p:nvPr>
            <p:ph type="title"/>
          </p:nvPr>
        </p:nvSpPr>
        <p:spPr>
          <a:xfrm>
            <a:off x="253550" y="151275"/>
            <a:ext cx="8663100" cy="5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5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descr="Pivotal White RGB.eps" id="1552" name="Shape 1552"/>
          <p:cNvPicPr preferRelativeResize="0"/>
          <p:nvPr/>
        </p:nvPicPr>
        <p:blipFill rotWithShape="1">
          <a:blip r:embed="rId2">
            <a:alphaModFix/>
          </a:blip>
          <a:srcRect b="6377" l="10376" r="10597" t="14301"/>
          <a:stretch/>
        </p:blipFill>
        <p:spPr>
          <a:xfrm>
            <a:off x="0" y="4793225"/>
            <a:ext cx="891600" cy="35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2">
  <p:cSld name="CUSTOM_3_2">
    <p:bg>
      <p:bgPr>
        <a:solidFill>
          <a:schemeClr val="lt2"/>
        </a:solidFill>
      </p:bgPr>
    </p:bg>
    <p:spTree>
      <p:nvGrpSpPr>
        <p:cNvPr id="1553" name="Shape 1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ivotal White RGB.eps" id="1554" name="Shape 15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24823" y="515478"/>
            <a:ext cx="2353800" cy="921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55" name="Shape 1555"/>
          <p:cNvCxnSpPr/>
          <p:nvPr/>
        </p:nvCxnSpPr>
        <p:spPr>
          <a:xfrm>
            <a:off x="762347" y="3110100"/>
            <a:ext cx="7389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556" name="Shape 1556"/>
          <p:cNvSpPr txBox="1"/>
          <p:nvPr>
            <p:ph type="title"/>
          </p:nvPr>
        </p:nvSpPr>
        <p:spPr>
          <a:xfrm>
            <a:off x="668793" y="1737014"/>
            <a:ext cx="5854800" cy="119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57" name="Shape 1557"/>
          <p:cNvSpPr txBox="1"/>
          <p:nvPr>
            <p:ph idx="2" type="title"/>
          </p:nvPr>
        </p:nvSpPr>
        <p:spPr>
          <a:xfrm>
            <a:off x="664750" y="3306697"/>
            <a:ext cx="4278900" cy="14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58" name="Shape 1558"/>
          <p:cNvSpPr txBox="1"/>
          <p:nvPr/>
        </p:nvSpPr>
        <p:spPr>
          <a:xfrm>
            <a:off x="6402858" y="4782061"/>
            <a:ext cx="2656800" cy="1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accent1"/>
                </a:solidFill>
                <a:latin typeface="Proxima Nova"/>
                <a:ea typeface="Proxima Nova"/>
                <a:cs typeface="Proxima Nova"/>
                <a:sym typeface="Proxima Nova"/>
              </a:rPr>
              <a:t>© Copyright 2017 Pivotal Software, Inc. All rights Reserved.</a:t>
            </a:r>
            <a:endParaRPr sz="700">
              <a:solidFill>
                <a:schemeClr val="accen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accen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 – Intro">
  <p:cSld name="Intro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0" y="0"/>
            <a:ext cx="3066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193350" y="549625"/>
            <a:ext cx="2751300" cy="14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b="1" i="0" sz="25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5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5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5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5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5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5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5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500"/>
            </a:lvl9pPr>
          </a:lstStyle>
          <a:p/>
        </p:txBody>
      </p:sp>
      <p:cxnSp>
        <p:nvCxnSpPr>
          <p:cNvPr id="38" name="Shape 38"/>
          <p:cNvCxnSpPr/>
          <p:nvPr/>
        </p:nvCxnSpPr>
        <p:spPr>
          <a:xfrm>
            <a:off x="3066005" y="-214525"/>
            <a:ext cx="0" cy="1197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39" name="Shape 39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40" name="Shape 40"/>
            <p:cNvSpPr/>
            <p:nvPr/>
          </p:nvSpPr>
          <p:spPr>
            <a:xfrm>
              <a:off x="2574175" y="2392725"/>
              <a:ext cx="139950" cy="905175"/>
            </a:xfrm>
            <a:custGeom>
              <a:pathLst>
                <a:path extrusionOk="0" h="36207" w="5598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Shape 41"/>
            <p:cNvSpPr/>
            <p:nvPr/>
          </p:nvSpPr>
          <p:spPr>
            <a:xfrm>
              <a:off x="2816875" y="2626700"/>
              <a:ext cx="703700" cy="686300"/>
            </a:xfrm>
            <a:custGeom>
              <a:pathLst>
                <a:path extrusionOk="0" h="27452" w="28148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Shape 42"/>
            <p:cNvSpPr/>
            <p:nvPr/>
          </p:nvSpPr>
          <p:spPr>
            <a:xfrm>
              <a:off x="3557125" y="2626700"/>
              <a:ext cx="614900" cy="685700"/>
            </a:xfrm>
            <a:custGeom>
              <a:pathLst>
                <a:path extrusionOk="0" h="27428" w="24596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Shape 43"/>
            <p:cNvSpPr/>
            <p:nvPr/>
          </p:nvSpPr>
          <p:spPr>
            <a:xfrm>
              <a:off x="4732275" y="2617400"/>
              <a:ext cx="582350" cy="679925"/>
            </a:xfrm>
            <a:custGeom>
              <a:pathLst>
                <a:path extrusionOk="0" h="27197" w="23294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Shape 44"/>
            <p:cNvSpPr/>
            <p:nvPr/>
          </p:nvSpPr>
          <p:spPr>
            <a:xfrm>
              <a:off x="5448725" y="2392725"/>
              <a:ext cx="139950" cy="905175"/>
            </a:xfrm>
            <a:custGeom>
              <a:pathLst>
                <a:path extrusionOk="0" h="36207" w="5598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Shape 45"/>
            <p:cNvSpPr/>
            <p:nvPr/>
          </p:nvSpPr>
          <p:spPr>
            <a:xfrm>
              <a:off x="1841475" y="2392725"/>
              <a:ext cx="617775" cy="904600"/>
            </a:xfrm>
            <a:custGeom>
              <a:pathLst>
                <a:path extrusionOk="0" h="36184" w="24711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Shape 46"/>
            <p:cNvSpPr/>
            <p:nvPr/>
          </p:nvSpPr>
          <p:spPr>
            <a:xfrm>
              <a:off x="4278825" y="2482125"/>
              <a:ext cx="369275" cy="814025"/>
            </a:xfrm>
            <a:custGeom>
              <a:pathLst>
                <a:path extrusionOk="0" h="32561" w="14771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Shape 47"/>
            <p:cNvSpPr/>
            <p:nvPr/>
          </p:nvSpPr>
          <p:spPr>
            <a:xfrm>
              <a:off x="5652525" y="3180600"/>
              <a:ext cx="117875" cy="117300"/>
            </a:xfrm>
            <a:custGeom>
              <a:pathLst>
                <a:path extrusionOk="0" h="4692" w="4715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48" name="Shape 48"/>
          <p:cNvCxnSpPr/>
          <p:nvPr/>
        </p:nvCxnSpPr>
        <p:spPr>
          <a:xfrm rot="10800000">
            <a:off x="295728" y="2131916"/>
            <a:ext cx="5247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" name="Shape 49"/>
          <p:cNvSpPr txBox="1"/>
          <p:nvPr>
            <p:ph idx="1" type="subTitle"/>
          </p:nvPr>
        </p:nvSpPr>
        <p:spPr>
          <a:xfrm>
            <a:off x="193350" y="2274300"/>
            <a:ext cx="2751300" cy="14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15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" name="Shape 50"/>
          <p:cNvSpPr txBox="1"/>
          <p:nvPr>
            <p:ph idx="2" type="body"/>
          </p:nvPr>
        </p:nvSpPr>
        <p:spPr>
          <a:xfrm>
            <a:off x="3810675" y="549625"/>
            <a:ext cx="5047200" cy="412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30200" lvl="0" marL="4572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●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30200" lvl="1" marL="9144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○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30200" lvl="2" marL="13716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■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30200" lvl="3" marL="18288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●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30200" lvl="4" marL="22860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○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30200" lvl="5" marL="27432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■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30200" lvl="6" marL="32004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●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30200" lvl="7" marL="36576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○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30200" lvl="8" marL="4114800" rtl="0">
              <a:lnSpc>
                <a:spcPct val="110000"/>
              </a:lnSpc>
              <a:spcBef>
                <a:spcPts val="2000"/>
              </a:spcBef>
              <a:spcAft>
                <a:spcPts val="2000"/>
              </a:spcAft>
              <a:buClr>
                <a:schemeClr val="dk1"/>
              </a:buClr>
              <a:buSzPts val="1600"/>
              <a:buFont typeface="Proxima Nova"/>
              <a:buChar char="■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>
  <p:cSld name="Blank 3"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 105" id="355" name="Shape 35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72777" y="4855076"/>
            <a:ext cx="731400" cy="171300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Shape 356"/>
          <p:cNvSpPr txBox="1"/>
          <p:nvPr>
            <p:ph idx="12" type="sldNum"/>
          </p:nvPr>
        </p:nvSpPr>
        <p:spPr>
          <a:xfrm>
            <a:off x="48247" y="4861462"/>
            <a:ext cx="231300" cy="2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rgbClr val="585858"/>
              </a:solidFill>
            </a:endParaRPr>
          </a:p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3">
  <p:cSld name="CUSTOM_3_2_1">
    <p:bg>
      <p:bgPr>
        <a:solidFill>
          <a:schemeClr val="lt2"/>
        </a:solidFill>
      </p:bgPr>
    </p:bg>
    <p:spTree>
      <p:nvGrpSpPr>
        <p:cNvPr id="1559" name="Shape 1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iliconValley-01.jpg" id="1560" name="Shape 1560"/>
          <p:cNvPicPr preferRelativeResize="0"/>
          <p:nvPr/>
        </p:nvPicPr>
        <p:blipFill rotWithShape="1">
          <a:blip r:embed="rId2">
            <a:alphaModFix/>
          </a:blip>
          <a:srcRect b="31254" l="0" r="25810" t="1976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61" name="Shape 1561"/>
          <p:cNvSpPr/>
          <p:nvPr/>
        </p:nvSpPr>
        <p:spPr>
          <a:xfrm>
            <a:off x="0" y="-25"/>
            <a:ext cx="9144000" cy="5143500"/>
          </a:xfrm>
          <a:prstGeom prst="rect">
            <a:avLst/>
          </a:prstGeom>
          <a:gradFill>
            <a:gsLst>
              <a:gs pos="0">
                <a:srgbClr val="1AB9A5"/>
              </a:gs>
              <a:gs pos="10000">
                <a:srgbClr val="1AB9A5"/>
              </a:gs>
              <a:gs pos="100000">
                <a:srgbClr val="1AB9A5">
                  <a:alpha val="74509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A9DBD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ivotal White RGB.eps" id="1562" name="Shape 15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4823" y="515478"/>
            <a:ext cx="2353800" cy="921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63" name="Shape 1563"/>
          <p:cNvCxnSpPr/>
          <p:nvPr/>
        </p:nvCxnSpPr>
        <p:spPr>
          <a:xfrm>
            <a:off x="762347" y="3110100"/>
            <a:ext cx="7389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564" name="Shape 1564"/>
          <p:cNvSpPr txBox="1"/>
          <p:nvPr>
            <p:ph type="title"/>
          </p:nvPr>
        </p:nvSpPr>
        <p:spPr>
          <a:xfrm>
            <a:off x="668793" y="1737014"/>
            <a:ext cx="5854800" cy="119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65" name="Shape 1565"/>
          <p:cNvSpPr txBox="1"/>
          <p:nvPr>
            <p:ph idx="2" type="title"/>
          </p:nvPr>
        </p:nvSpPr>
        <p:spPr>
          <a:xfrm>
            <a:off x="664750" y="3306697"/>
            <a:ext cx="4278900" cy="14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66" name="Shape 1566"/>
          <p:cNvSpPr txBox="1"/>
          <p:nvPr/>
        </p:nvSpPr>
        <p:spPr>
          <a:xfrm>
            <a:off x="6402858" y="4782061"/>
            <a:ext cx="2656800" cy="1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accent1"/>
                </a:solidFill>
                <a:latin typeface="Proxima Nova"/>
                <a:ea typeface="Proxima Nova"/>
                <a:cs typeface="Proxima Nova"/>
                <a:sym typeface="Proxima Nova"/>
              </a:rPr>
              <a:t>© Copyright 2017 Pivotal Software, Inc. All rights Reserved.</a:t>
            </a:r>
            <a:endParaRPr sz="700">
              <a:solidFill>
                <a:schemeClr val="accen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accen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ivider">
  <p:cSld name="CUSTOM_3_1">
    <p:bg>
      <p:bgPr>
        <a:solidFill>
          <a:schemeClr val="lt2"/>
        </a:solidFill>
      </p:bgPr>
    </p:bg>
    <p:spTree>
      <p:nvGrpSpPr>
        <p:cNvPr id="1567" name="Shape 1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8" name="Shape 1568"/>
          <p:cNvSpPr txBox="1"/>
          <p:nvPr>
            <p:ph type="title"/>
          </p:nvPr>
        </p:nvSpPr>
        <p:spPr>
          <a:xfrm>
            <a:off x="856750" y="1803875"/>
            <a:ext cx="7430400" cy="37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69" name="Shape 1569"/>
          <p:cNvSpPr txBox="1"/>
          <p:nvPr>
            <p:ph idx="2" type="title"/>
          </p:nvPr>
        </p:nvSpPr>
        <p:spPr>
          <a:xfrm>
            <a:off x="668800" y="2365150"/>
            <a:ext cx="7796700" cy="17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70" name="Shape 1570"/>
          <p:cNvCxnSpPr/>
          <p:nvPr/>
        </p:nvCxnSpPr>
        <p:spPr>
          <a:xfrm>
            <a:off x="4202557" y="2323836"/>
            <a:ext cx="738900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Pivotal White RGB.eps" id="1571" name="Shape 1571"/>
          <p:cNvPicPr preferRelativeResize="0"/>
          <p:nvPr/>
        </p:nvPicPr>
        <p:blipFill rotWithShape="1">
          <a:blip r:embed="rId2">
            <a:alphaModFix/>
          </a:blip>
          <a:srcRect b="6377" l="10376" r="10597" t="14301"/>
          <a:stretch/>
        </p:blipFill>
        <p:spPr>
          <a:xfrm>
            <a:off x="0" y="4793225"/>
            <a:ext cx="891600" cy="35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ark Divider">
  <p:cSld name="CUSTOM_3_1_1">
    <p:bg>
      <p:bgPr>
        <a:solidFill>
          <a:schemeClr val="dk1"/>
        </a:solidFill>
      </p:bgPr>
    </p:bg>
    <p:spTree>
      <p:nvGrpSpPr>
        <p:cNvPr id="1572" name="Shape 1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3" name="Shape 1573"/>
          <p:cNvSpPr txBox="1"/>
          <p:nvPr>
            <p:ph type="title"/>
          </p:nvPr>
        </p:nvSpPr>
        <p:spPr>
          <a:xfrm>
            <a:off x="856750" y="1803875"/>
            <a:ext cx="7430400" cy="37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74" name="Shape 1574"/>
          <p:cNvSpPr txBox="1"/>
          <p:nvPr>
            <p:ph idx="2" type="title"/>
          </p:nvPr>
        </p:nvSpPr>
        <p:spPr>
          <a:xfrm>
            <a:off x="668800" y="2365150"/>
            <a:ext cx="7796700" cy="17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75" name="Shape 1575"/>
          <p:cNvCxnSpPr/>
          <p:nvPr/>
        </p:nvCxnSpPr>
        <p:spPr>
          <a:xfrm>
            <a:off x="4202557" y="2323836"/>
            <a:ext cx="738900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Pivotal White RGB.eps" id="1576" name="Shape 1576"/>
          <p:cNvPicPr preferRelativeResize="0"/>
          <p:nvPr/>
        </p:nvPicPr>
        <p:blipFill rotWithShape="1">
          <a:blip r:embed="rId2">
            <a:alphaModFix/>
          </a:blip>
          <a:srcRect b="6377" l="10376" r="10597" t="14301"/>
          <a:stretch/>
        </p:blipFill>
        <p:spPr>
          <a:xfrm>
            <a:off x="0" y="4793225"/>
            <a:ext cx="891600" cy="35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ntro">
  <p:cSld name="CUSTOM_4">
    <p:spTree>
      <p:nvGrpSpPr>
        <p:cNvPr id="1577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Shape 1578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ivotal White RGB.eps" id="1579" name="Shape 1579"/>
          <p:cNvPicPr preferRelativeResize="0"/>
          <p:nvPr/>
        </p:nvPicPr>
        <p:blipFill rotWithShape="1">
          <a:blip r:embed="rId2">
            <a:alphaModFix/>
          </a:blip>
          <a:srcRect b="6377" l="10376" r="10597" t="14301"/>
          <a:stretch/>
        </p:blipFill>
        <p:spPr>
          <a:xfrm>
            <a:off x="0" y="4793225"/>
            <a:ext cx="891600" cy="350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80" name="Shape 1580"/>
          <p:cNvCxnSpPr/>
          <p:nvPr/>
        </p:nvCxnSpPr>
        <p:spPr>
          <a:xfrm>
            <a:off x="301146" y="2126471"/>
            <a:ext cx="7389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581" name="Shape 1581"/>
          <p:cNvSpPr txBox="1"/>
          <p:nvPr>
            <p:ph type="title"/>
          </p:nvPr>
        </p:nvSpPr>
        <p:spPr>
          <a:xfrm>
            <a:off x="220475" y="449004"/>
            <a:ext cx="2751300" cy="157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5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500"/>
            </a:lvl9pPr>
          </a:lstStyle>
          <a:p/>
        </p:txBody>
      </p:sp>
      <p:sp>
        <p:nvSpPr>
          <p:cNvPr id="1582" name="Shape 1582"/>
          <p:cNvSpPr txBox="1"/>
          <p:nvPr>
            <p:ph idx="2" type="title"/>
          </p:nvPr>
        </p:nvSpPr>
        <p:spPr>
          <a:xfrm>
            <a:off x="220475" y="2274310"/>
            <a:ext cx="2751300" cy="14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83" name="Shape 1583"/>
          <p:cNvCxnSpPr/>
          <p:nvPr/>
        </p:nvCxnSpPr>
        <p:spPr>
          <a:xfrm>
            <a:off x="3040955" y="-214525"/>
            <a:ext cx="0" cy="1197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ark Intro">
  <p:cSld name="CUSTOM_4_1">
    <p:spTree>
      <p:nvGrpSpPr>
        <p:cNvPr id="1584" name="Shape 1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5" name="Shape 1585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ivotal White RGB.eps" id="1586" name="Shape 1586"/>
          <p:cNvPicPr preferRelativeResize="0"/>
          <p:nvPr/>
        </p:nvPicPr>
        <p:blipFill rotWithShape="1">
          <a:blip r:embed="rId2">
            <a:alphaModFix/>
          </a:blip>
          <a:srcRect b="6377" l="10376" r="10597" t="14301"/>
          <a:stretch/>
        </p:blipFill>
        <p:spPr>
          <a:xfrm>
            <a:off x="0" y="4793225"/>
            <a:ext cx="891600" cy="350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87" name="Shape 1587"/>
          <p:cNvCxnSpPr/>
          <p:nvPr/>
        </p:nvCxnSpPr>
        <p:spPr>
          <a:xfrm>
            <a:off x="301146" y="2126471"/>
            <a:ext cx="738900" cy="0"/>
          </a:xfrm>
          <a:prstGeom prst="straightConnector1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588" name="Shape 1588"/>
          <p:cNvSpPr txBox="1"/>
          <p:nvPr>
            <p:ph type="title"/>
          </p:nvPr>
        </p:nvSpPr>
        <p:spPr>
          <a:xfrm>
            <a:off x="220475" y="449004"/>
            <a:ext cx="2751300" cy="157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500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500"/>
            </a:lvl9pPr>
          </a:lstStyle>
          <a:p/>
        </p:txBody>
      </p:sp>
      <p:sp>
        <p:nvSpPr>
          <p:cNvPr id="1589" name="Shape 1589"/>
          <p:cNvSpPr txBox="1"/>
          <p:nvPr>
            <p:ph idx="2" type="title"/>
          </p:nvPr>
        </p:nvSpPr>
        <p:spPr>
          <a:xfrm>
            <a:off x="220475" y="2274310"/>
            <a:ext cx="2751300" cy="14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90" name="Shape 1590"/>
          <p:cNvCxnSpPr/>
          <p:nvPr/>
        </p:nvCxnSpPr>
        <p:spPr>
          <a:xfrm>
            <a:off x="3040955" y="-214525"/>
            <a:ext cx="0" cy="1197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ody w/ Support">
  <p:cSld name="CUSTOM_5">
    <p:spTree>
      <p:nvGrpSpPr>
        <p:cNvPr id="1591" name="Shape 1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ivotal_TealOnWhite_RGB.png" id="1592" name="Shape 159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" y="4772097"/>
            <a:ext cx="897000" cy="371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93" name="Shape 1593"/>
          <p:cNvCxnSpPr/>
          <p:nvPr/>
        </p:nvCxnSpPr>
        <p:spPr>
          <a:xfrm rot="10800000">
            <a:off x="6096000" y="925300"/>
            <a:ext cx="0" cy="3807600"/>
          </a:xfrm>
          <a:prstGeom prst="straightConnector1">
            <a:avLst/>
          </a:prstGeom>
          <a:noFill/>
          <a:ln cap="flat" cmpd="sng" w="19050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94" name="Shape 1594"/>
          <p:cNvCxnSpPr/>
          <p:nvPr/>
        </p:nvCxnSpPr>
        <p:spPr>
          <a:xfrm>
            <a:off x="6096000" y="-214525"/>
            <a:ext cx="0" cy="1197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95" name="Shape 1595"/>
          <p:cNvSpPr txBox="1"/>
          <p:nvPr>
            <p:ph type="title"/>
          </p:nvPr>
        </p:nvSpPr>
        <p:spPr>
          <a:xfrm>
            <a:off x="253550" y="151275"/>
            <a:ext cx="8663100" cy="5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5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ark Body w/ Support">
  <p:cSld name="CUSTOM_5_2">
    <p:bg>
      <p:bgPr>
        <a:solidFill>
          <a:schemeClr val="dk1"/>
        </a:solidFill>
      </p:bgPr>
    </p:bg>
    <p:spTree>
      <p:nvGrpSpPr>
        <p:cNvPr id="1596" name="Shape 1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97" name="Shape 1597"/>
          <p:cNvCxnSpPr/>
          <p:nvPr/>
        </p:nvCxnSpPr>
        <p:spPr>
          <a:xfrm rot="10800000">
            <a:off x="6096000" y="925300"/>
            <a:ext cx="0" cy="3807600"/>
          </a:xfrm>
          <a:prstGeom prst="straightConnector1">
            <a:avLst/>
          </a:prstGeom>
          <a:noFill/>
          <a:ln cap="flat" cmpd="sng" w="19050">
            <a:solidFill>
              <a:srgbClr val="335268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98" name="Shape 1598"/>
          <p:cNvCxnSpPr/>
          <p:nvPr/>
        </p:nvCxnSpPr>
        <p:spPr>
          <a:xfrm>
            <a:off x="6096000" y="-214525"/>
            <a:ext cx="0" cy="1197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99" name="Shape 1599"/>
          <p:cNvSpPr txBox="1"/>
          <p:nvPr>
            <p:ph type="title"/>
          </p:nvPr>
        </p:nvSpPr>
        <p:spPr>
          <a:xfrm>
            <a:off x="253550" y="151275"/>
            <a:ext cx="8663100" cy="5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5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descr="Pivotal White RGB.eps" id="1600" name="Shape 1600"/>
          <p:cNvPicPr preferRelativeResize="0"/>
          <p:nvPr/>
        </p:nvPicPr>
        <p:blipFill rotWithShape="1">
          <a:blip r:embed="rId2">
            <a:alphaModFix/>
          </a:blip>
          <a:srcRect b="6377" l="10376" r="10597" t="14301"/>
          <a:stretch/>
        </p:blipFill>
        <p:spPr>
          <a:xfrm>
            <a:off x="0" y="4793225"/>
            <a:ext cx="891600" cy="35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ody w/ Image">
  <p:cSld name="CUSTOM_5_1">
    <p:spTree>
      <p:nvGrpSpPr>
        <p:cNvPr id="1601" name="Shape 1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2" name="Shape 1602"/>
          <p:cNvSpPr/>
          <p:nvPr/>
        </p:nvSpPr>
        <p:spPr>
          <a:xfrm>
            <a:off x="6096000" y="0"/>
            <a:ext cx="3048000" cy="51435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3" name="Shape 1603"/>
          <p:cNvSpPr txBox="1"/>
          <p:nvPr/>
        </p:nvSpPr>
        <p:spPr>
          <a:xfrm>
            <a:off x="6096000" y="2114150"/>
            <a:ext cx="30480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Proxima Nova"/>
              <a:buNone/>
            </a:pPr>
            <a:r>
              <a:rPr b="1" lang="en" sz="1800">
                <a:solidFill>
                  <a:srgbClr val="999999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Cover with Image</a:t>
            </a:r>
            <a:endParaRPr b="1" sz="1800">
              <a:solidFill>
                <a:srgbClr val="999999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pic>
        <p:nvPicPr>
          <p:cNvPr descr="Pivotal_TealOnWhite_RGB.png" id="1604" name="Shape 160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" y="4772097"/>
            <a:ext cx="897000" cy="371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05" name="Shape 1605"/>
          <p:cNvCxnSpPr/>
          <p:nvPr/>
        </p:nvCxnSpPr>
        <p:spPr>
          <a:xfrm>
            <a:off x="6088035" y="-214525"/>
            <a:ext cx="0" cy="1197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06" name="Shape 1606"/>
          <p:cNvSpPr txBox="1"/>
          <p:nvPr>
            <p:ph type="title"/>
          </p:nvPr>
        </p:nvSpPr>
        <p:spPr>
          <a:xfrm>
            <a:off x="253550" y="151275"/>
            <a:ext cx="5842500" cy="5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5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ark Body w/ Image">
  <p:cSld name="CUSTOM_5_1_1">
    <p:bg>
      <p:bgPr>
        <a:solidFill>
          <a:schemeClr val="dk1"/>
        </a:solidFill>
      </p:bgPr>
    </p:bg>
    <p:spTree>
      <p:nvGrpSpPr>
        <p:cNvPr id="1607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Shape 1608"/>
          <p:cNvSpPr/>
          <p:nvPr/>
        </p:nvSpPr>
        <p:spPr>
          <a:xfrm>
            <a:off x="6096000" y="0"/>
            <a:ext cx="3048000" cy="51435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9" name="Shape 1609"/>
          <p:cNvSpPr txBox="1"/>
          <p:nvPr/>
        </p:nvSpPr>
        <p:spPr>
          <a:xfrm>
            <a:off x="6096000" y="2114150"/>
            <a:ext cx="30480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Proxima Nova"/>
              <a:buNone/>
            </a:pPr>
            <a:r>
              <a:rPr b="1" lang="en" sz="1800">
                <a:solidFill>
                  <a:srgbClr val="999999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Cover with Image</a:t>
            </a:r>
            <a:endParaRPr b="1" sz="1800">
              <a:solidFill>
                <a:srgbClr val="999999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cxnSp>
        <p:nvCxnSpPr>
          <p:cNvPr id="1610" name="Shape 1610"/>
          <p:cNvCxnSpPr/>
          <p:nvPr/>
        </p:nvCxnSpPr>
        <p:spPr>
          <a:xfrm>
            <a:off x="6088035" y="-214525"/>
            <a:ext cx="0" cy="1197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11" name="Shape 1611"/>
          <p:cNvSpPr txBox="1"/>
          <p:nvPr>
            <p:ph type="title"/>
          </p:nvPr>
        </p:nvSpPr>
        <p:spPr>
          <a:xfrm>
            <a:off x="253550" y="151275"/>
            <a:ext cx="5842500" cy="5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5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descr="Pivotal White RGB.eps" id="1612" name="Shape 1612"/>
          <p:cNvPicPr preferRelativeResize="0"/>
          <p:nvPr/>
        </p:nvPicPr>
        <p:blipFill rotWithShape="1">
          <a:blip r:embed="rId2">
            <a:alphaModFix/>
          </a:blip>
          <a:srcRect b="6377" l="10376" r="10597" t="14301"/>
          <a:stretch/>
        </p:blipFill>
        <p:spPr>
          <a:xfrm>
            <a:off x="0" y="4793225"/>
            <a:ext cx="891600" cy="35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>
  <p:cSld name="CUSTOM_6">
    <p:spTree>
      <p:nvGrpSpPr>
        <p:cNvPr id="1613" name="Shape 1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ivotal_TealOnWhite_RGB.png" id="1614" name="Shape 16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" y="4772097"/>
            <a:ext cx="897000" cy="37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ide-by-Side">
  <p:cSld name="Side-by-Side 2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 90" id="358" name="Shape 3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0" y="4772095"/>
            <a:ext cx="897000" cy="371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9" name="Shape 359"/>
          <p:cNvCxnSpPr/>
          <p:nvPr/>
        </p:nvCxnSpPr>
        <p:spPr>
          <a:xfrm rot="10800000">
            <a:off x="4573270" y="925301"/>
            <a:ext cx="0" cy="3807600"/>
          </a:xfrm>
          <a:prstGeom prst="straightConnector1">
            <a:avLst/>
          </a:prstGeom>
          <a:noFill/>
          <a:ln cap="flat" cmpd="sng" w="19050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60" name="Shape 360"/>
          <p:cNvCxnSpPr/>
          <p:nvPr/>
        </p:nvCxnSpPr>
        <p:spPr>
          <a:xfrm>
            <a:off x="4572000" y="-214526"/>
            <a:ext cx="0" cy="1197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61" name="Shape 361"/>
          <p:cNvSpPr txBox="1"/>
          <p:nvPr>
            <p:ph type="title"/>
          </p:nvPr>
        </p:nvSpPr>
        <p:spPr>
          <a:xfrm>
            <a:off x="253550" y="151274"/>
            <a:ext cx="8663100" cy="5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53E"/>
              </a:buClr>
              <a:buSzPts val="1400"/>
              <a:buFont typeface="Proxima Nova"/>
              <a:buNone/>
              <a:defRPr b="1" i="0" sz="2500" u="none" cap="none" strike="noStrike">
                <a:solidFill>
                  <a:srgbClr val="0025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2" name="Shape 362"/>
          <p:cNvSpPr txBox="1"/>
          <p:nvPr>
            <p:ph idx="12" type="sldNum"/>
          </p:nvPr>
        </p:nvSpPr>
        <p:spPr>
          <a:xfrm>
            <a:off x="4419600" y="4608064"/>
            <a:ext cx="2133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ark Blank">
  <p:cSld name="CUSTOM_6_1">
    <p:bg>
      <p:bgPr>
        <a:solidFill>
          <a:schemeClr val="dk1"/>
        </a:solidFill>
      </p:bgPr>
    </p:bg>
    <p:spTree>
      <p:nvGrpSpPr>
        <p:cNvPr id="1615" name="Shape 1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ivotal White RGB.eps" id="1616" name="Shape 1616"/>
          <p:cNvPicPr preferRelativeResize="0"/>
          <p:nvPr/>
        </p:nvPicPr>
        <p:blipFill rotWithShape="1">
          <a:blip r:embed="rId2">
            <a:alphaModFix/>
          </a:blip>
          <a:srcRect b="6377" l="10376" r="10597" t="14301"/>
          <a:stretch/>
        </p:blipFill>
        <p:spPr>
          <a:xfrm>
            <a:off x="0" y="4793225"/>
            <a:ext cx="891600" cy="35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ide-by-Side">
  <p:cSld name="CUSTOM_8">
    <p:spTree>
      <p:nvGrpSpPr>
        <p:cNvPr id="1617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ivotal_TealOnWhite_RGB.png" id="1618" name="Shape 16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" y="4772097"/>
            <a:ext cx="897000" cy="371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19" name="Shape 1619"/>
          <p:cNvCxnSpPr/>
          <p:nvPr/>
        </p:nvCxnSpPr>
        <p:spPr>
          <a:xfrm rot="10800000">
            <a:off x="4572000" y="925300"/>
            <a:ext cx="0" cy="3807600"/>
          </a:xfrm>
          <a:prstGeom prst="straightConnector1">
            <a:avLst/>
          </a:prstGeom>
          <a:noFill/>
          <a:ln cap="flat" cmpd="sng" w="19050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20" name="Shape 1620"/>
          <p:cNvCxnSpPr/>
          <p:nvPr/>
        </p:nvCxnSpPr>
        <p:spPr>
          <a:xfrm>
            <a:off x="4572000" y="-214525"/>
            <a:ext cx="0" cy="1197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21" name="Shape 1621"/>
          <p:cNvSpPr txBox="1"/>
          <p:nvPr>
            <p:ph type="title"/>
          </p:nvPr>
        </p:nvSpPr>
        <p:spPr>
          <a:xfrm>
            <a:off x="253550" y="151275"/>
            <a:ext cx="8663100" cy="5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5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ark Side-by-Side">
  <p:cSld name="CUSTOM_8_1">
    <p:bg>
      <p:bgPr>
        <a:solidFill>
          <a:schemeClr val="dk1"/>
        </a:solidFill>
      </p:bgPr>
    </p:bg>
    <p:spTree>
      <p:nvGrpSpPr>
        <p:cNvPr id="1622" name="Shape 1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23" name="Shape 1623"/>
          <p:cNvCxnSpPr/>
          <p:nvPr/>
        </p:nvCxnSpPr>
        <p:spPr>
          <a:xfrm rot="10800000">
            <a:off x="4572000" y="925300"/>
            <a:ext cx="0" cy="3807600"/>
          </a:xfrm>
          <a:prstGeom prst="straightConnector1">
            <a:avLst/>
          </a:prstGeom>
          <a:noFill/>
          <a:ln cap="flat" cmpd="sng" w="19050">
            <a:solidFill>
              <a:srgbClr val="335268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24" name="Shape 1624"/>
          <p:cNvCxnSpPr/>
          <p:nvPr/>
        </p:nvCxnSpPr>
        <p:spPr>
          <a:xfrm>
            <a:off x="4572000" y="-214525"/>
            <a:ext cx="0" cy="1197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25" name="Shape 1625"/>
          <p:cNvSpPr txBox="1"/>
          <p:nvPr>
            <p:ph type="title"/>
          </p:nvPr>
        </p:nvSpPr>
        <p:spPr>
          <a:xfrm>
            <a:off x="253550" y="151275"/>
            <a:ext cx="8663100" cy="5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5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descr="Pivotal White RGB.eps" id="1626" name="Shape 1626"/>
          <p:cNvPicPr preferRelativeResize="0"/>
          <p:nvPr/>
        </p:nvPicPr>
        <p:blipFill rotWithShape="1">
          <a:blip r:embed="rId2">
            <a:alphaModFix/>
          </a:blip>
          <a:srcRect b="6377" l="10376" r="10597" t="14301"/>
          <a:stretch/>
        </p:blipFill>
        <p:spPr>
          <a:xfrm>
            <a:off x="0" y="4793225"/>
            <a:ext cx="891600" cy="35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tatement">
  <p:cSld name="CUSTOM_9">
    <p:spTree>
      <p:nvGrpSpPr>
        <p:cNvPr id="1627" name="Shape 1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" name="Shape 16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95D4D1"/>
              </a:gs>
              <a:gs pos="100000">
                <a:srgbClr val="B7E2DF"/>
              </a:gs>
            </a:gsLst>
            <a:lin ang="16200038" scaled="0"/>
          </a:gradFill>
          <a:ln>
            <a:noFill/>
          </a:ln>
          <a:effectLst>
            <a:outerShdw blurRad="40000" rotWithShape="0" dir="5400000" dist="23000">
              <a:srgbClr val="000000">
                <a:alpha val="349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9" name="Shape 1629"/>
          <p:cNvSpPr txBox="1"/>
          <p:nvPr>
            <p:ph type="title"/>
          </p:nvPr>
        </p:nvSpPr>
        <p:spPr>
          <a:xfrm>
            <a:off x="668800" y="925124"/>
            <a:ext cx="7796700" cy="33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descr="Pivotal_TealOnWhite_RGB.png" id="1630" name="Shape 16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" y="4772097"/>
            <a:ext cx="897000" cy="37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ark Statement">
  <p:cSld name="CUSTOM_9_1">
    <p:bg>
      <p:bgPr>
        <a:noFill/>
      </p:bgPr>
    </p:bg>
    <p:spTree>
      <p:nvGrpSpPr>
        <p:cNvPr id="1631" name="Shape 1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2" name="Shape 16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33" name="Shape 1633"/>
          <p:cNvSpPr txBox="1"/>
          <p:nvPr>
            <p:ph type="title"/>
          </p:nvPr>
        </p:nvSpPr>
        <p:spPr>
          <a:xfrm>
            <a:off x="668800" y="925124"/>
            <a:ext cx="7796700" cy="33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descr="Pivotal White RGB.eps" id="1634" name="Shape 1634"/>
          <p:cNvPicPr preferRelativeResize="0"/>
          <p:nvPr/>
        </p:nvPicPr>
        <p:blipFill rotWithShape="1">
          <a:blip r:embed="rId3">
            <a:alphaModFix/>
          </a:blip>
          <a:srcRect b="6377" l="10376" r="10597" t="14301"/>
          <a:stretch/>
        </p:blipFill>
        <p:spPr>
          <a:xfrm>
            <a:off x="0" y="4793225"/>
            <a:ext cx="891600" cy="35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1">
  <p:cSld name="CUSTOM_3_3">
    <p:bg>
      <p:bgPr>
        <a:solidFill>
          <a:schemeClr val="dk1"/>
        </a:solidFill>
      </p:bgPr>
    </p:bg>
    <p:spTree>
      <p:nvGrpSpPr>
        <p:cNvPr id="1635" name="Shape 1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6" name="Shape 1636"/>
          <p:cNvPicPr preferRelativeResize="0"/>
          <p:nvPr/>
        </p:nvPicPr>
        <p:blipFill rotWithShape="1">
          <a:blip r:embed="rId2">
            <a:alphaModFix/>
          </a:blip>
          <a:srcRect b="0" l="0" r="16957" t="0"/>
          <a:stretch/>
        </p:blipFill>
        <p:spPr>
          <a:xfrm>
            <a:off x="0" y="-2"/>
            <a:ext cx="9144002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37" name="Shape 1637"/>
          <p:cNvCxnSpPr/>
          <p:nvPr/>
        </p:nvCxnSpPr>
        <p:spPr>
          <a:xfrm>
            <a:off x="762347" y="3110100"/>
            <a:ext cx="738900" cy="0"/>
          </a:xfrm>
          <a:prstGeom prst="straightConnector1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38" name="Shape 1638"/>
          <p:cNvSpPr txBox="1"/>
          <p:nvPr>
            <p:ph type="title"/>
          </p:nvPr>
        </p:nvSpPr>
        <p:spPr>
          <a:xfrm>
            <a:off x="668793" y="1737014"/>
            <a:ext cx="5854800" cy="119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39" name="Shape 1639"/>
          <p:cNvSpPr txBox="1"/>
          <p:nvPr>
            <p:ph idx="2" type="title"/>
          </p:nvPr>
        </p:nvSpPr>
        <p:spPr>
          <a:xfrm>
            <a:off x="664750" y="3306697"/>
            <a:ext cx="4278900" cy="14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40" name="Shape 1640"/>
          <p:cNvSpPr txBox="1"/>
          <p:nvPr/>
        </p:nvSpPr>
        <p:spPr>
          <a:xfrm>
            <a:off x="110261" y="4782061"/>
            <a:ext cx="2656800" cy="1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486780"/>
                </a:solidFill>
                <a:latin typeface="Proxima Nova"/>
                <a:ea typeface="Proxima Nova"/>
                <a:cs typeface="Proxima Nova"/>
                <a:sym typeface="Proxima Nova"/>
              </a:rPr>
              <a:t>© Copyright 2017 Pivotal Software, Inc. All rights Reserved.</a:t>
            </a:r>
            <a:endParaRPr sz="700">
              <a:solidFill>
                <a:srgbClr val="48678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rgbClr val="48678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descr="Pivotal White RGB.eps" id="1641" name="Shape 16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54699" y="4599901"/>
            <a:ext cx="1389300" cy="54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3 1 1">
  <p:cSld name="CUSTOM_3_2_1_1_1">
    <p:bg>
      <p:bgPr>
        <a:solidFill>
          <a:schemeClr val="lt2"/>
        </a:solidFill>
      </p:bgPr>
    </p:bg>
    <p:spTree>
      <p:nvGrpSpPr>
        <p:cNvPr id="1642" name="Shape 1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iliconValley-01.jpg" id="1643" name="Shape 1643"/>
          <p:cNvPicPr preferRelativeResize="0"/>
          <p:nvPr/>
        </p:nvPicPr>
        <p:blipFill rotWithShape="1">
          <a:blip r:embed="rId2">
            <a:alphaModFix/>
          </a:blip>
          <a:srcRect b="31254" l="0" r="25810" t="1976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44" name="Shape 1644"/>
          <p:cNvSpPr/>
          <p:nvPr/>
        </p:nvSpPr>
        <p:spPr>
          <a:xfrm>
            <a:off x="0" y="-25"/>
            <a:ext cx="9144000" cy="5143500"/>
          </a:xfrm>
          <a:prstGeom prst="rect">
            <a:avLst/>
          </a:prstGeom>
          <a:gradFill>
            <a:gsLst>
              <a:gs pos="0">
                <a:srgbClr val="1AB9A5"/>
              </a:gs>
              <a:gs pos="10000">
                <a:srgbClr val="1AB9A5"/>
              </a:gs>
              <a:gs pos="100000">
                <a:srgbClr val="1AB9A5">
                  <a:alpha val="74509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A9DBD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5" name="Shape 1645"/>
          <p:cNvSpPr txBox="1"/>
          <p:nvPr/>
        </p:nvSpPr>
        <p:spPr>
          <a:xfrm>
            <a:off x="6402858" y="4782061"/>
            <a:ext cx="2656800" cy="1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accent1"/>
                </a:solidFill>
                <a:latin typeface="Proxima Nova"/>
                <a:ea typeface="Proxima Nova"/>
                <a:cs typeface="Proxima Nova"/>
                <a:sym typeface="Proxima Nova"/>
              </a:rPr>
              <a:t>© Copyright 2017 Pivotal Software, Inc. All rights Reserved.</a:t>
            </a:r>
            <a:endParaRPr sz="700">
              <a:solidFill>
                <a:schemeClr val="accen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accen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46" name="Shape 1646"/>
          <p:cNvSpPr txBox="1"/>
          <p:nvPr>
            <p:ph type="title"/>
          </p:nvPr>
        </p:nvSpPr>
        <p:spPr>
          <a:xfrm>
            <a:off x="668800" y="2538500"/>
            <a:ext cx="7796700" cy="152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647" name="Shape 1647"/>
          <p:cNvCxnSpPr/>
          <p:nvPr/>
        </p:nvCxnSpPr>
        <p:spPr>
          <a:xfrm>
            <a:off x="4202557" y="2323836"/>
            <a:ext cx="738900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648" name="Shape 1648"/>
          <p:cNvGrpSpPr/>
          <p:nvPr/>
        </p:nvGrpSpPr>
        <p:grpSpPr>
          <a:xfrm>
            <a:off x="3681215" y="1510642"/>
            <a:ext cx="1866239" cy="437131"/>
            <a:chOff x="1841475" y="2392725"/>
            <a:chExt cx="3928925" cy="920275"/>
          </a:xfrm>
        </p:grpSpPr>
        <p:sp>
          <p:nvSpPr>
            <p:cNvPr id="1649" name="Shape 1649"/>
            <p:cNvSpPr/>
            <p:nvPr/>
          </p:nvSpPr>
          <p:spPr>
            <a:xfrm>
              <a:off x="2574175" y="2392725"/>
              <a:ext cx="139950" cy="905175"/>
            </a:xfrm>
            <a:custGeom>
              <a:pathLst>
                <a:path extrusionOk="0" h="36207" w="5598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0" name="Shape 1650"/>
            <p:cNvSpPr/>
            <p:nvPr/>
          </p:nvSpPr>
          <p:spPr>
            <a:xfrm>
              <a:off x="2816875" y="2626700"/>
              <a:ext cx="703700" cy="686300"/>
            </a:xfrm>
            <a:custGeom>
              <a:pathLst>
                <a:path extrusionOk="0" h="27452" w="28148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1" name="Shape 1651"/>
            <p:cNvSpPr/>
            <p:nvPr/>
          </p:nvSpPr>
          <p:spPr>
            <a:xfrm>
              <a:off x="3557125" y="2626700"/>
              <a:ext cx="614900" cy="685700"/>
            </a:xfrm>
            <a:custGeom>
              <a:pathLst>
                <a:path extrusionOk="0" h="27428" w="24596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2" name="Shape 1652"/>
            <p:cNvSpPr/>
            <p:nvPr/>
          </p:nvSpPr>
          <p:spPr>
            <a:xfrm>
              <a:off x="4732275" y="2617400"/>
              <a:ext cx="582350" cy="679925"/>
            </a:xfrm>
            <a:custGeom>
              <a:pathLst>
                <a:path extrusionOk="0" h="27197" w="23294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3" name="Shape 1653"/>
            <p:cNvSpPr/>
            <p:nvPr/>
          </p:nvSpPr>
          <p:spPr>
            <a:xfrm>
              <a:off x="5448725" y="2392725"/>
              <a:ext cx="139950" cy="905175"/>
            </a:xfrm>
            <a:custGeom>
              <a:pathLst>
                <a:path extrusionOk="0" h="36207" w="5598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4" name="Shape 1654"/>
            <p:cNvSpPr/>
            <p:nvPr/>
          </p:nvSpPr>
          <p:spPr>
            <a:xfrm>
              <a:off x="1841475" y="2392725"/>
              <a:ext cx="617775" cy="904600"/>
            </a:xfrm>
            <a:custGeom>
              <a:pathLst>
                <a:path extrusionOk="0" h="36184" w="24711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5" name="Shape 1655"/>
            <p:cNvSpPr/>
            <p:nvPr/>
          </p:nvSpPr>
          <p:spPr>
            <a:xfrm>
              <a:off x="4278825" y="2482125"/>
              <a:ext cx="369275" cy="814025"/>
            </a:xfrm>
            <a:custGeom>
              <a:pathLst>
                <a:path extrusionOk="0" h="32561" w="14771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6" name="Shape 1656"/>
            <p:cNvSpPr/>
            <p:nvPr/>
          </p:nvSpPr>
          <p:spPr>
            <a:xfrm>
              <a:off x="5652525" y="3180600"/>
              <a:ext cx="117875" cy="117300"/>
            </a:xfrm>
            <a:custGeom>
              <a:pathLst>
                <a:path extrusionOk="0" h="4692" w="4715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ody">
  <p:cSld name="Title Slide">
    <p:spTree>
      <p:nvGrpSpPr>
        <p:cNvPr id="1658" name="Shape 1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ivotal_TealOnWhite_RGB.png" id="1659" name="Shape 165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" y="4772097"/>
            <a:ext cx="897000" cy="3714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0" name="Shape 1660"/>
          <p:cNvSpPr txBox="1"/>
          <p:nvPr>
            <p:ph type="title"/>
          </p:nvPr>
        </p:nvSpPr>
        <p:spPr>
          <a:xfrm>
            <a:off x="253550" y="151275"/>
            <a:ext cx="8663100" cy="5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5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ark Body">
  <p:cSld name="Title Slide_1">
    <p:bg>
      <p:bgPr>
        <a:solidFill>
          <a:schemeClr val="dk1"/>
        </a:solidFill>
      </p:bgPr>
    </p:bg>
    <p:spTree>
      <p:nvGrpSpPr>
        <p:cNvPr id="1661" name="Shape 1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2" name="Shape 1662"/>
          <p:cNvSpPr txBox="1"/>
          <p:nvPr>
            <p:ph type="title"/>
          </p:nvPr>
        </p:nvSpPr>
        <p:spPr>
          <a:xfrm>
            <a:off x="253550" y="151275"/>
            <a:ext cx="8663100" cy="5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5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descr="Pivotal White RGB.eps" id="1663" name="Shape 1663"/>
          <p:cNvPicPr preferRelativeResize="0"/>
          <p:nvPr/>
        </p:nvPicPr>
        <p:blipFill rotWithShape="1">
          <a:blip r:embed="rId2">
            <a:alphaModFix/>
          </a:blip>
          <a:srcRect b="6377" l="10376" r="10597" t="14301"/>
          <a:stretch/>
        </p:blipFill>
        <p:spPr>
          <a:xfrm>
            <a:off x="0" y="4793225"/>
            <a:ext cx="891600" cy="35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2">
  <p:cSld name="CUSTOM_3_2">
    <p:bg>
      <p:bgPr>
        <a:solidFill>
          <a:schemeClr val="lt2"/>
        </a:solidFill>
      </p:bgPr>
    </p:bg>
    <p:spTree>
      <p:nvGrpSpPr>
        <p:cNvPr id="1664" name="Shape 1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ivotal White RGB.eps" id="1665" name="Shape 166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24823" y="515478"/>
            <a:ext cx="2353800" cy="921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66" name="Shape 1666"/>
          <p:cNvCxnSpPr/>
          <p:nvPr/>
        </p:nvCxnSpPr>
        <p:spPr>
          <a:xfrm>
            <a:off x="762347" y="3110100"/>
            <a:ext cx="7389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67" name="Shape 1667"/>
          <p:cNvSpPr txBox="1"/>
          <p:nvPr>
            <p:ph type="title"/>
          </p:nvPr>
        </p:nvSpPr>
        <p:spPr>
          <a:xfrm>
            <a:off x="668793" y="1737014"/>
            <a:ext cx="5854800" cy="119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68" name="Shape 1668"/>
          <p:cNvSpPr txBox="1"/>
          <p:nvPr>
            <p:ph idx="2" type="title"/>
          </p:nvPr>
        </p:nvSpPr>
        <p:spPr>
          <a:xfrm>
            <a:off x="664750" y="3306697"/>
            <a:ext cx="4278900" cy="14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69" name="Shape 1669"/>
          <p:cNvSpPr txBox="1"/>
          <p:nvPr/>
        </p:nvSpPr>
        <p:spPr>
          <a:xfrm>
            <a:off x="6402858" y="4782061"/>
            <a:ext cx="2656800" cy="1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accent1"/>
                </a:solidFill>
                <a:latin typeface="Proxima Nova"/>
                <a:ea typeface="Proxima Nova"/>
                <a:cs typeface="Proxima Nova"/>
                <a:sym typeface="Proxima Nova"/>
              </a:rPr>
              <a:t>© Copyright 2017 Pivotal Software, Inc. All rights Reserved.</a:t>
            </a:r>
            <a:endParaRPr sz="700">
              <a:solidFill>
                <a:schemeClr val="accen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accen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ody">
  <p:cSld name="Body 2"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 52" id="364" name="Shape 36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0" y="4772095"/>
            <a:ext cx="897000" cy="371400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Shape 365"/>
          <p:cNvSpPr txBox="1"/>
          <p:nvPr>
            <p:ph type="title"/>
          </p:nvPr>
        </p:nvSpPr>
        <p:spPr>
          <a:xfrm>
            <a:off x="253550" y="151274"/>
            <a:ext cx="8663100" cy="5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53E"/>
              </a:buClr>
              <a:buSzPts val="1400"/>
              <a:buFont typeface="Proxima Nova"/>
              <a:buNone/>
              <a:defRPr b="1" i="0" sz="2500" u="none" cap="none" strike="noStrike">
                <a:solidFill>
                  <a:srgbClr val="0025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6" name="Shape 366"/>
          <p:cNvSpPr txBox="1"/>
          <p:nvPr>
            <p:ph idx="12" type="sldNum"/>
          </p:nvPr>
        </p:nvSpPr>
        <p:spPr>
          <a:xfrm>
            <a:off x="4419600" y="4608064"/>
            <a:ext cx="2133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3">
  <p:cSld name="CUSTOM_3_2_1">
    <p:bg>
      <p:bgPr>
        <a:solidFill>
          <a:schemeClr val="lt2"/>
        </a:solidFill>
      </p:bgPr>
    </p:bg>
    <p:spTree>
      <p:nvGrpSpPr>
        <p:cNvPr id="1670" name="Shape 1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iliconValley-01.jpg" id="1671" name="Shape 1671"/>
          <p:cNvPicPr preferRelativeResize="0"/>
          <p:nvPr/>
        </p:nvPicPr>
        <p:blipFill rotWithShape="1">
          <a:blip r:embed="rId2">
            <a:alphaModFix/>
          </a:blip>
          <a:srcRect b="31254" l="0" r="25810" t="1976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72" name="Shape 1672"/>
          <p:cNvSpPr/>
          <p:nvPr/>
        </p:nvSpPr>
        <p:spPr>
          <a:xfrm>
            <a:off x="0" y="-25"/>
            <a:ext cx="9144000" cy="5143500"/>
          </a:xfrm>
          <a:prstGeom prst="rect">
            <a:avLst/>
          </a:prstGeom>
          <a:gradFill>
            <a:gsLst>
              <a:gs pos="0">
                <a:srgbClr val="1AB9A5"/>
              </a:gs>
              <a:gs pos="10000">
                <a:srgbClr val="1AB9A5"/>
              </a:gs>
              <a:gs pos="100000">
                <a:srgbClr val="1AB9A5">
                  <a:alpha val="74509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A9DBD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ivotal White RGB.eps" id="1673" name="Shape 16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4823" y="515478"/>
            <a:ext cx="2353800" cy="921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74" name="Shape 1674"/>
          <p:cNvCxnSpPr/>
          <p:nvPr/>
        </p:nvCxnSpPr>
        <p:spPr>
          <a:xfrm>
            <a:off x="762347" y="3110100"/>
            <a:ext cx="7389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75" name="Shape 1675"/>
          <p:cNvSpPr txBox="1"/>
          <p:nvPr>
            <p:ph type="title"/>
          </p:nvPr>
        </p:nvSpPr>
        <p:spPr>
          <a:xfrm>
            <a:off x="668793" y="1737014"/>
            <a:ext cx="5854800" cy="119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76" name="Shape 1676"/>
          <p:cNvSpPr txBox="1"/>
          <p:nvPr>
            <p:ph idx="2" type="title"/>
          </p:nvPr>
        </p:nvSpPr>
        <p:spPr>
          <a:xfrm>
            <a:off x="664750" y="3306697"/>
            <a:ext cx="4278900" cy="14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77" name="Shape 1677"/>
          <p:cNvSpPr txBox="1"/>
          <p:nvPr/>
        </p:nvSpPr>
        <p:spPr>
          <a:xfrm>
            <a:off x="6402858" y="4782061"/>
            <a:ext cx="2656800" cy="1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accent1"/>
                </a:solidFill>
                <a:latin typeface="Proxima Nova"/>
                <a:ea typeface="Proxima Nova"/>
                <a:cs typeface="Proxima Nova"/>
                <a:sym typeface="Proxima Nova"/>
              </a:rPr>
              <a:t>© Copyright 2017 Pivotal Software, Inc. All rights Reserved.</a:t>
            </a:r>
            <a:endParaRPr sz="700">
              <a:solidFill>
                <a:schemeClr val="accen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accen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3 1 1">
  <p:cSld name="CUSTOM_3_2_1_1_1">
    <p:bg>
      <p:bgPr>
        <a:solidFill>
          <a:schemeClr val="lt2"/>
        </a:solidFill>
      </p:bgPr>
    </p:bg>
    <p:spTree>
      <p:nvGrpSpPr>
        <p:cNvPr id="1678" name="Shape 1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iliconValley-01.jpg" id="1679" name="Shape 1679"/>
          <p:cNvPicPr preferRelativeResize="0"/>
          <p:nvPr/>
        </p:nvPicPr>
        <p:blipFill rotWithShape="1">
          <a:blip r:embed="rId2">
            <a:alphaModFix/>
          </a:blip>
          <a:srcRect b="31254" l="0" r="25810" t="1976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80" name="Shape 1680"/>
          <p:cNvSpPr/>
          <p:nvPr/>
        </p:nvSpPr>
        <p:spPr>
          <a:xfrm>
            <a:off x="0" y="-25"/>
            <a:ext cx="9144000" cy="5143500"/>
          </a:xfrm>
          <a:prstGeom prst="rect">
            <a:avLst/>
          </a:prstGeom>
          <a:gradFill>
            <a:gsLst>
              <a:gs pos="0">
                <a:srgbClr val="1AB9A5"/>
              </a:gs>
              <a:gs pos="10000">
                <a:srgbClr val="1AB9A5"/>
              </a:gs>
              <a:gs pos="100000">
                <a:srgbClr val="1AB9A5">
                  <a:alpha val="74509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A9DBD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1" name="Shape 1681"/>
          <p:cNvSpPr txBox="1"/>
          <p:nvPr/>
        </p:nvSpPr>
        <p:spPr>
          <a:xfrm>
            <a:off x="6402858" y="4782061"/>
            <a:ext cx="2656800" cy="1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accent1"/>
                </a:solidFill>
                <a:latin typeface="Proxima Nova"/>
                <a:ea typeface="Proxima Nova"/>
                <a:cs typeface="Proxima Nova"/>
                <a:sym typeface="Proxima Nova"/>
              </a:rPr>
              <a:t>© Copyright 2017 Pivotal Software, Inc. All rights Reserved.</a:t>
            </a:r>
            <a:endParaRPr sz="700">
              <a:solidFill>
                <a:schemeClr val="accen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accen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82" name="Shape 1682"/>
          <p:cNvSpPr txBox="1"/>
          <p:nvPr>
            <p:ph type="title"/>
          </p:nvPr>
        </p:nvSpPr>
        <p:spPr>
          <a:xfrm>
            <a:off x="668800" y="2538500"/>
            <a:ext cx="7796700" cy="152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683" name="Shape 1683"/>
          <p:cNvCxnSpPr/>
          <p:nvPr/>
        </p:nvCxnSpPr>
        <p:spPr>
          <a:xfrm>
            <a:off x="4202557" y="2323836"/>
            <a:ext cx="738900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684" name="Shape 1684"/>
          <p:cNvGrpSpPr/>
          <p:nvPr/>
        </p:nvGrpSpPr>
        <p:grpSpPr>
          <a:xfrm>
            <a:off x="3681215" y="1510642"/>
            <a:ext cx="1866239" cy="437131"/>
            <a:chOff x="1841475" y="2392725"/>
            <a:chExt cx="3928925" cy="920275"/>
          </a:xfrm>
        </p:grpSpPr>
        <p:sp>
          <p:nvSpPr>
            <p:cNvPr id="1685" name="Shape 1685"/>
            <p:cNvSpPr/>
            <p:nvPr/>
          </p:nvSpPr>
          <p:spPr>
            <a:xfrm>
              <a:off x="2574175" y="2392725"/>
              <a:ext cx="139950" cy="905175"/>
            </a:xfrm>
            <a:custGeom>
              <a:pathLst>
                <a:path extrusionOk="0" h="36207" w="5598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6" name="Shape 1686"/>
            <p:cNvSpPr/>
            <p:nvPr/>
          </p:nvSpPr>
          <p:spPr>
            <a:xfrm>
              <a:off x="2816875" y="2626700"/>
              <a:ext cx="703700" cy="686300"/>
            </a:xfrm>
            <a:custGeom>
              <a:pathLst>
                <a:path extrusionOk="0" h="27452" w="28148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7" name="Shape 1687"/>
            <p:cNvSpPr/>
            <p:nvPr/>
          </p:nvSpPr>
          <p:spPr>
            <a:xfrm>
              <a:off x="3557125" y="2626700"/>
              <a:ext cx="614900" cy="685700"/>
            </a:xfrm>
            <a:custGeom>
              <a:pathLst>
                <a:path extrusionOk="0" h="27428" w="24596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8" name="Shape 1688"/>
            <p:cNvSpPr/>
            <p:nvPr/>
          </p:nvSpPr>
          <p:spPr>
            <a:xfrm>
              <a:off x="4732275" y="2617400"/>
              <a:ext cx="582350" cy="679925"/>
            </a:xfrm>
            <a:custGeom>
              <a:pathLst>
                <a:path extrusionOk="0" h="27197" w="23294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9" name="Shape 1689"/>
            <p:cNvSpPr/>
            <p:nvPr/>
          </p:nvSpPr>
          <p:spPr>
            <a:xfrm>
              <a:off x="5448725" y="2392725"/>
              <a:ext cx="139950" cy="905175"/>
            </a:xfrm>
            <a:custGeom>
              <a:pathLst>
                <a:path extrusionOk="0" h="36207" w="5598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0" name="Shape 1690"/>
            <p:cNvSpPr/>
            <p:nvPr/>
          </p:nvSpPr>
          <p:spPr>
            <a:xfrm>
              <a:off x="1841475" y="2392725"/>
              <a:ext cx="617775" cy="904600"/>
            </a:xfrm>
            <a:custGeom>
              <a:pathLst>
                <a:path extrusionOk="0" h="36184" w="24711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1" name="Shape 1691"/>
            <p:cNvSpPr/>
            <p:nvPr/>
          </p:nvSpPr>
          <p:spPr>
            <a:xfrm>
              <a:off x="4278825" y="2482125"/>
              <a:ext cx="369275" cy="814025"/>
            </a:xfrm>
            <a:custGeom>
              <a:pathLst>
                <a:path extrusionOk="0" h="32561" w="14771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2" name="Shape 1692"/>
            <p:cNvSpPr/>
            <p:nvPr/>
          </p:nvSpPr>
          <p:spPr>
            <a:xfrm>
              <a:off x="5652525" y="3180600"/>
              <a:ext cx="117875" cy="117300"/>
            </a:xfrm>
            <a:custGeom>
              <a:pathLst>
                <a:path extrusionOk="0" h="4692" w="4715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ivider">
  <p:cSld name="CUSTOM_3_1">
    <p:bg>
      <p:bgPr>
        <a:solidFill>
          <a:schemeClr val="lt2"/>
        </a:solidFill>
      </p:bgPr>
    </p:bg>
    <p:spTree>
      <p:nvGrpSpPr>
        <p:cNvPr id="1693" name="Shape 1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4" name="Shape 1694"/>
          <p:cNvSpPr txBox="1"/>
          <p:nvPr>
            <p:ph type="title"/>
          </p:nvPr>
        </p:nvSpPr>
        <p:spPr>
          <a:xfrm>
            <a:off x="856750" y="1803875"/>
            <a:ext cx="7430400" cy="37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95" name="Shape 1695"/>
          <p:cNvSpPr txBox="1"/>
          <p:nvPr>
            <p:ph idx="2" type="title"/>
          </p:nvPr>
        </p:nvSpPr>
        <p:spPr>
          <a:xfrm>
            <a:off x="668800" y="2365150"/>
            <a:ext cx="7796700" cy="17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696" name="Shape 1696"/>
          <p:cNvCxnSpPr/>
          <p:nvPr/>
        </p:nvCxnSpPr>
        <p:spPr>
          <a:xfrm>
            <a:off x="4202557" y="2323836"/>
            <a:ext cx="738900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Pivotal White RGB.eps" id="1697" name="Shape 1697"/>
          <p:cNvPicPr preferRelativeResize="0"/>
          <p:nvPr/>
        </p:nvPicPr>
        <p:blipFill rotWithShape="1">
          <a:blip r:embed="rId2">
            <a:alphaModFix/>
          </a:blip>
          <a:srcRect b="6377" l="10376" r="10597" t="14301"/>
          <a:stretch/>
        </p:blipFill>
        <p:spPr>
          <a:xfrm>
            <a:off x="0" y="4793225"/>
            <a:ext cx="891600" cy="35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ark Divider">
  <p:cSld name="CUSTOM_3_1_1">
    <p:bg>
      <p:bgPr>
        <a:solidFill>
          <a:schemeClr val="dk1"/>
        </a:solidFill>
      </p:bgPr>
    </p:bg>
    <p:spTree>
      <p:nvGrpSpPr>
        <p:cNvPr id="1698" name="Shape 1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" name="Shape 1699"/>
          <p:cNvSpPr txBox="1"/>
          <p:nvPr>
            <p:ph type="title"/>
          </p:nvPr>
        </p:nvSpPr>
        <p:spPr>
          <a:xfrm>
            <a:off x="856750" y="1803875"/>
            <a:ext cx="7430400" cy="37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00" name="Shape 1700"/>
          <p:cNvSpPr txBox="1"/>
          <p:nvPr>
            <p:ph idx="2" type="title"/>
          </p:nvPr>
        </p:nvSpPr>
        <p:spPr>
          <a:xfrm>
            <a:off x="668800" y="2365150"/>
            <a:ext cx="7796700" cy="17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701" name="Shape 1701"/>
          <p:cNvCxnSpPr/>
          <p:nvPr/>
        </p:nvCxnSpPr>
        <p:spPr>
          <a:xfrm>
            <a:off x="4202557" y="2323836"/>
            <a:ext cx="738900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Pivotal White RGB.eps" id="1702" name="Shape 1702"/>
          <p:cNvPicPr preferRelativeResize="0"/>
          <p:nvPr/>
        </p:nvPicPr>
        <p:blipFill rotWithShape="1">
          <a:blip r:embed="rId2">
            <a:alphaModFix/>
          </a:blip>
          <a:srcRect b="6377" l="10376" r="10597" t="14301"/>
          <a:stretch/>
        </p:blipFill>
        <p:spPr>
          <a:xfrm>
            <a:off x="0" y="4793225"/>
            <a:ext cx="891600" cy="35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ntro">
  <p:cSld name="CUSTOM_4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Shape 1704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ivotal White RGB.eps" id="1705" name="Shape 1705"/>
          <p:cNvPicPr preferRelativeResize="0"/>
          <p:nvPr/>
        </p:nvPicPr>
        <p:blipFill rotWithShape="1">
          <a:blip r:embed="rId2">
            <a:alphaModFix/>
          </a:blip>
          <a:srcRect b="6377" l="10376" r="10597" t="14301"/>
          <a:stretch/>
        </p:blipFill>
        <p:spPr>
          <a:xfrm>
            <a:off x="0" y="4793225"/>
            <a:ext cx="891600" cy="350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06" name="Shape 1706"/>
          <p:cNvCxnSpPr/>
          <p:nvPr/>
        </p:nvCxnSpPr>
        <p:spPr>
          <a:xfrm>
            <a:off x="301146" y="2126471"/>
            <a:ext cx="7389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07" name="Shape 1707"/>
          <p:cNvSpPr txBox="1"/>
          <p:nvPr>
            <p:ph type="title"/>
          </p:nvPr>
        </p:nvSpPr>
        <p:spPr>
          <a:xfrm>
            <a:off x="220475" y="449004"/>
            <a:ext cx="2751300" cy="157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5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500"/>
            </a:lvl9pPr>
          </a:lstStyle>
          <a:p/>
        </p:txBody>
      </p:sp>
      <p:sp>
        <p:nvSpPr>
          <p:cNvPr id="1708" name="Shape 1708"/>
          <p:cNvSpPr txBox="1"/>
          <p:nvPr>
            <p:ph idx="2" type="title"/>
          </p:nvPr>
        </p:nvSpPr>
        <p:spPr>
          <a:xfrm>
            <a:off x="220475" y="2274310"/>
            <a:ext cx="2751300" cy="14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709" name="Shape 1709"/>
          <p:cNvCxnSpPr/>
          <p:nvPr/>
        </p:nvCxnSpPr>
        <p:spPr>
          <a:xfrm>
            <a:off x="3040955" y="-214525"/>
            <a:ext cx="0" cy="1197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ark Intro">
  <p:cSld name="CUSTOM_4_1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Shape 1711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ivotal White RGB.eps" id="1712" name="Shape 1712"/>
          <p:cNvPicPr preferRelativeResize="0"/>
          <p:nvPr/>
        </p:nvPicPr>
        <p:blipFill rotWithShape="1">
          <a:blip r:embed="rId2">
            <a:alphaModFix/>
          </a:blip>
          <a:srcRect b="6377" l="10376" r="10597" t="14301"/>
          <a:stretch/>
        </p:blipFill>
        <p:spPr>
          <a:xfrm>
            <a:off x="0" y="4793225"/>
            <a:ext cx="891600" cy="350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13" name="Shape 1713"/>
          <p:cNvCxnSpPr/>
          <p:nvPr/>
        </p:nvCxnSpPr>
        <p:spPr>
          <a:xfrm>
            <a:off x="301146" y="2126471"/>
            <a:ext cx="738900" cy="0"/>
          </a:xfrm>
          <a:prstGeom prst="straightConnector1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14" name="Shape 1714"/>
          <p:cNvSpPr txBox="1"/>
          <p:nvPr>
            <p:ph type="title"/>
          </p:nvPr>
        </p:nvSpPr>
        <p:spPr>
          <a:xfrm>
            <a:off x="220475" y="449004"/>
            <a:ext cx="2751300" cy="157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500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500"/>
            </a:lvl9pPr>
          </a:lstStyle>
          <a:p/>
        </p:txBody>
      </p:sp>
      <p:sp>
        <p:nvSpPr>
          <p:cNvPr id="1715" name="Shape 1715"/>
          <p:cNvSpPr txBox="1"/>
          <p:nvPr>
            <p:ph idx="2" type="title"/>
          </p:nvPr>
        </p:nvSpPr>
        <p:spPr>
          <a:xfrm>
            <a:off x="220475" y="2274310"/>
            <a:ext cx="2751300" cy="14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716" name="Shape 1716"/>
          <p:cNvCxnSpPr/>
          <p:nvPr/>
        </p:nvCxnSpPr>
        <p:spPr>
          <a:xfrm>
            <a:off x="3040955" y="-214525"/>
            <a:ext cx="0" cy="1197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ody w/ Support">
  <p:cSld name="CUSTOM_5">
    <p:spTree>
      <p:nvGrpSpPr>
        <p:cNvPr id="1717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ivotal_TealOnWhite_RGB.png" id="1718" name="Shape 17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" y="4772097"/>
            <a:ext cx="897000" cy="371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19" name="Shape 1719"/>
          <p:cNvCxnSpPr/>
          <p:nvPr/>
        </p:nvCxnSpPr>
        <p:spPr>
          <a:xfrm rot="10800000">
            <a:off x="6096000" y="925300"/>
            <a:ext cx="0" cy="3807600"/>
          </a:xfrm>
          <a:prstGeom prst="straightConnector1">
            <a:avLst/>
          </a:prstGeom>
          <a:noFill/>
          <a:ln cap="flat" cmpd="sng" w="19050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20" name="Shape 1720"/>
          <p:cNvCxnSpPr/>
          <p:nvPr/>
        </p:nvCxnSpPr>
        <p:spPr>
          <a:xfrm>
            <a:off x="6096000" y="-214525"/>
            <a:ext cx="0" cy="1197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21" name="Shape 1721"/>
          <p:cNvSpPr txBox="1"/>
          <p:nvPr>
            <p:ph type="title"/>
          </p:nvPr>
        </p:nvSpPr>
        <p:spPr>
          <a:xfrm>
            <a:off x="253550" y="151275"/>
            <a:ext cx="8663100" cy="5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5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ark Body w/ Support">
  <p:cSld name="CUSTOM_5_2">
    <p:bg>
      <p:bgPr>
        <a:solidFill>
          <a:schemeClr val="dk1"/>
        </a:solidFill>
      </p:bgPr>
    </p:bg>
    <p:spTree>
      <p:nvGrpSpPr>
        <p:cNvPr id="1722" name="Shape 1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23" name="Shape 1723"/>
          <p:cNvCxnSpPr/>
          <p:nvPr/>
        </p:nvCxnSpPr>
        <p:spPr>
          <a:xfrm rot="10800000">
            <a:off x="6096000" y="925300"/>
            <a:ext cx="0" cy="3807600"/>
          </a:xfrm>
          <a:prstGeom prst="straightConnector1">
            <a:avLst/>
          </a:prstGeom>
          <a:noFill/>
          <a:ln cap="flat" cmpd="sng" w="19050">
            <a:solidFill>
              <a:srgbClr val="335268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24" name="Shape 1724"/>
          <p:cNvCxnSpPr/>
          <p:nvPr/>
        </p:nvCxnSpPr>
        <p:spPr>
          <a:xfrm>
            <a:off x="6096000" y="-214525"/>
            <a:ext cx="0" cy="1197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25" name="Shape 1725"/>
          <p:cNvSpPr txBox="1"/>
          <p:nvPr>
            <p:ph type="title"/>
          </p:nvPr>
        </p:nvSpPr>
        <p:spPr>
          <a:xfrm>
            <a:off x="253550" y="151275"/>
            <a:ext cx="8663100" cy="5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5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descr="Pivotal White RGB.eps" id="1726" name="Shape 1726"/>
          <p:cNvPicPr preferRelativeResize="0"/>
          <p:nvPr/>
        </p:nvPicPr>
        <p:blipFill rotWithShape="1">
          <a:blip r:embed="rId2">
            <a:alphaModFix/>
          </a:blip>
          <a:srcRect b="6377" l="10376" r="10597" t="14301"/>
          <a:stretch/>
        </p:blipFill>
        <p:spPr>
          <a:xfrm>
            <a:off x="0" y="4793225"/>
            <a:ext cx="891600" cy="35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ody w/ Image">
  <p:cSld name="CUSTOM_5_1">
    <p:spTree>
      <p:nvGrpSpPr>
        <p:cNvPr id="1727" name="Shape 1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8" name="Shape 1728"/>
          <p:cNvSpPr/>
          <p:nvPr/>
        </p:nvSpPr>
        <p:spPr>
          <a:xfrm>
            <a:off x="6096000" y="0"/>
            <a:ext cx="3048000" cy="51435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9" name="Shape 1729"/>
          <p:cNvSpPr txBox="1"/>
          <p:nvPr/>
        </p:nvSpPr>
        <p:spPr>
          <a:xfrm>
            <a:off x="6096000" y="2114150"/>
            <a:ext cx="30480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Proxima Nova"/>
              <a:buNone/>
            </a:pPr>
            <a:r>
              <a:rPr b="1" lang="en" sz="1800">
                <a:solidFill>
                  <a:srgbClr val="999999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Cover with Image</a:t>
            </a:r>
            <a:endParaRPr b="1" sz="1800">
              <a:solidFill>
                <a:srgbClr val="999999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pic>
        <p:nvPicPr>
          <p:cNvPr descr="Pivotal_TealOnWhite_RGB.png" id="1730" name="Shape 17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" y="4772097"/>
            <a:ext cx="897000" cy="371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1" name="Shape 1731"/>
          <p:cNvCxnSpPr/>
          <p:nvPr/>
        </p:nvCxnSpPr>
        <p:spPr>
          <a:xfrm>
            <a:off x="6088035" y="-214525"/>
            <a:ext cx="0" cy="1197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32" name="Shape 1732"/>
          <p:cNvSpPr txBox="1"/>
          <p:nvPr>
            <p:ph type="title"/>
          </p:nvPr>
        </p:nvSpPr>
        <p:spPr>
          <a:xfrm>
            <a:off x="253550" y="151275"/>
            <a:ext cx="5842500" cy="5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5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ark Body w/ Image">
  <p:cSld name="CUSTOM_5_1_1">
    <p:bg>
      <p:bgPr>
        <a:solidFill>
          <a:schemeClr val="dk1"/>
        </a:solidFill>
      </p:bgPr>
    </p:bg>
    <p:spTree>
      <p:nvGrpSpPr>
        <p:cNvPr id="1733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4" name="Shape 1734"/>
          <p:cNvSpPr/>
          <p:nvPr/>
        </p:nvSpPr>
        <p:spPr>
          <a:xfrm>
            <a:off x="6096000" y="0"/>
            <a:ext cx="3048000" cy="51435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5" name="Shape 1735"/>
          <p:cNvSpPr txBox="1"/>
          <p:nvPr/>
        </p:nvSpPr>
        <p:spPr>
          <a:xfrm>
            <a:off x="6096000" y="2114150"/>
            <a:ext cx="30480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Proxima Nova"/>
              <a:buNone/>
            </a:pPr>
            <a:r>
              <a:rPr b="1" lang="en" sz="1800">
                <a:solidFill>
                  <a:srgbClr val="999999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Cover with Image</a:t>
            </a:r>
            <a:endParaRPr b="1" sz="1800">
              <a:solidFill>
                <a:srgbClr val="999999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cxnSp>
        <p:nvCxnSpPr>
          <p:cNvPr id="1736" name="Shape 1736"/>
          <p:cNvCxnSpPr/>
          <p:nvPr/>
        </p:nvCxnSpPr>
        <p:spPr>
          <a:xfrm>
            <a:off x="6088035" y="-214525"/>
            <a:ext cx="0" cy="1197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37" name="Shape 1737"/>
          <p:cNvSpPr txBox="1"/>
          <p:nvPr>
            <p:ph type="title"/>
          </p:nvPr>
        </p:nvSpPr>
        <p:spPr>
          <a:xfrm>
            <a:off x="253550" y="151275"/>
            <a:ext cx="5842500" cy="5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5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descr="Pivotal White RGB.eps" id="1738" name="Shape 1738"/>
          <p:cNvPicPr preferRelativeResize="0"/>
          <p:nvPr/>
        </p:nvPicPr>
        <p:blipFill rotWithShape="1">
          <a:blip r:embed="rId2">
            <a:alphaModFix/>
          </a:blip>
          <a:srcRect b="6377" l="10376" r="10597" t="14301"/>
          <a:stretch/>
        </p:blipFill>
        <p:spPr>
          <a:xfrm>
            <a:off x="0" y="4793225"/>
            <a:ext cx="891600" cy="35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>
  <p:cSld name="Blank 4"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 492" id="368" name="Shape 36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72777" y="4855076"/>
            <a:ext cx="731400" cy="171300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Shape 369"/>
          <p:cNvSpPr txBox="1"/>
          <p:nvPr>
            <p:ph idx="12" type="sldNum"/>
          </p:nvPr>
        </p:nvSpPr>
        <p:spPr>
          <a:xfrm>
            <a:off x="48247" y="4861462"/>
            <a:ext cx="231300" cy="2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rgbClr val="585858"/>
              </a:solidFill>
            </a:endParaRPr>
          </a:p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>
  <p:cSld name="CUSTOM_6">
    <p:spTree>
      <p:nvGrpSpPr>
        <p:cNvPr id="1739" name="Shape 1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ivotal_TealOnWhite_RGB.png" id="1740" name="Shape 174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" y="4772097"/>
            <a:ext cx="897000" cy="37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ark Blank">
  <p:cSld name="CUSTOM_6_1">
    <p:bg>
      <p:bgPr>
        <a:solidFill>
          <a:schemeClr val="dk1"/>
        </a:solid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ivotal White RGB.eps" id="1742" name="Shape 1742"/>
          <p:cNvPicPr preferRelativeResize="0"/>
          <p:nvPr/>
        </p:nvPicPr>
        <p:blipFill rotWithShape="1">
          <a:blip r:embed="rId2">
            <a:alphaModFix/>
          </a:blip>
          <a:srcRect b="6377" l="10376" r="10597" t="14301"/>
          <a:stretch/>
        </p:blipFill>
        <p:spPr>
          <a:xfrm>
            <a:off x="0" y="4793225"/>
            <a:ext cx="891600" cy="35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ide-by-Side">
  <p:cSld name="CUSTOM_8">
    <p:spTree>
      <p:nvGrpSpPr>
        <p:cNvPr id="1743" name="Shape 1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ivotal_TealOnWhite_RGB.png" id="1744" name="Shape 17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" y="4772097"/>
            <a:ext cx="897000" cy="371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45" name="Shape 1745"/>
          <p:cNvCxnSpPr/>
          <p:nvPr/>
        </p:nvCxnSpPr>
        <p:spPr>
          <a:xfrm rot="10800000">
            <a:off x="4572000" y="925300"/>
            <a:ext cx="0" cy="3807600"/>
          </a:xfrm>
          <a:prstGeom prst="straightConnector1">
            <a:avLst/>
          </a:prstGeom>
          <a:noFill/>
          <a:ln cap="flat" cmpd="sng" w="19050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46" name="Shape 1746"/>
          <p:cNvCxnSpPr/>
          <p:nvPr/>
        </p:nvCxnSpPr>
        <p:spPr>
          <a:xfrm>
            <a:off x="4572000" y="-214525"/>
            <a:ext cx="0" cy="1197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47" name="Shape 1747"/>
          <p:cNvSpPr txBox="1"/>
          <p:nvPr>
            <p:ph type="title"/>
          </p:nvPr>
        </p:nvSpPr>
        <p:spPr>
          <a:xfrm>
            <a:off x="253550" y="151275"/>
            <a:ext cx="8663100" cy="5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5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ark Side-by-Side">
  <p:cSld name="CUSTOM_8_1">
    <p:bg>
      <p:bgPr>
        <a:solidFill>
          <a:schemeClr val="dk1"/>
        </a:solidFill>
      </p:bgPr>
    </p:bg>
    <p:spTree>
      <p:nvGrpSpPr>
        <p:cNvPr id="1748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49" name="Shape 1749"/>
          <p:cNvCxnSpPr/>
          <p:nvPr/>
        </p:nvCxnSpPr>
        <p:spPr>
          <a:xfrm rot="10800000">
            <a:off x="4572000" y="925300"/>
            <a:ext cx="0" cy="3807600"/>
          </a:xfrm>
          <a:prstGeom prst="straightConnector1">
            <a:avLst/>
          </a:prstGeom>
          <a:noFill/>
          <a:ln cap="flat" cmpd="sng" w="19050">
            <a:solidFill>
              <a:srgbClr val="335268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50" name="Shape 1750"/>
          <p:cNvCxnSpPr/>
          <p:nvPr/>
        </p:nvCxnSpPr>
        <p:spPr>
          <a:xfrm>
            <a:off x="4572000" y="-214525"/>
            <a:ext cx="0" cy="1197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51" name="Shape 1751"/>
          <p:cNvSpPr txBox="1"/>
          <p:nvPr>
            <p:ph type="title"/>
          </p:nvPr>
        </p:nvSpPr>
        <p:spPr>
          <a:xfrm>
            <a:off x="253550" y="151275"/>
            <a:ext cx="8663100" cy="5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5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descr="Pivotal White RGB.eps" id="1752" name="Shape 1752"/>
          <p:cNvPicPr preferRelativeResize="0"/>
          <p:nvPr/>
        </p:nvPicPr>
        <p:blipFill rotWithShape="1">
          <a:blip r:embed="rId2">
            <a:alphaModFix/>
          </a:blip>
          <a:srcRect b="6377" l="10376" r="10597" t="14301"/>
          <a:stretch/>
        </p:blipFill>
        <p:spPr>
          <a:xfrm>
            <a:off x="0" y="4793225"/>
            <a:ext cx="891600" cy="35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tatement">
  <p:cSld name="CUSTOM_9">
    <p:spTree>
      <p:nvGrpSpPr>
        <p:cNvPr id="1753" name="Shape 1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4" name="Shape 175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95D4D1"/>
              </a:gs>
              <a:gs pos="100000">
                <a:srgbClr val="B7E2DF"/>
              </a:gs>
            </a:gsLst>
            <a:lin ang="16200038" scaled="0"/>
          </a:gradFill>
          <a:ln>
            <a:noFill/>
          </a:ln>
          <a:effectLst>
            <a:outerShdw blurRad="40000" rotWithShape="0" dir="5400000" dist="23000">
              <a:srgbClr val="000000">
                <a:alpha val="349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5" name="Shape 1755"/>
          <p:cNvSpPr txBox="1"/>
          <p:nvPr>
            <p:ph type="title"/>
          </p:nvPr>
        </p:nvSpPr>
        <p:spPr>
          <a:xfrm>
            <a:off x="668800" y="925124"/>
            <a:ext cx="7796700" cy="33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descr="Pivotal_TealOnWhite_RGB.png" id="1756" name="Shape 175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" y="4772097"/>
            <a:ext cx="897000" cy="37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ark Statement">
  <p:cSld name="CUSTOM_9_1">
    <p:bg>
      <p:bgPr>
        <a:noFill/>
      </p:bgPr>
    </p:bg>
    <p:spTree>
      <p:nvGrpSpPr>
        <p:cNvPr id="1757" name="Shape 1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8" name="Shape 175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59" name="Shape 1759"/>
          <p:cNvSpPr txBox="1"/>
          <p:nvPr>
            <p:ph type="title"/>
          </p:nvPr>
        </p:nvSpPr>
        <p:spPr>
          <a:xfrm>
            <a:off x="668800" y="925124"/>
            <a:ext cx="7796700" cy="33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descr="Pivotal White RGB.eps" id="1760" name="Shape 1760"/>
          <p:cNvPicPr preferRelativeResize="0"/>
          <p:nvPr/>
        </p:nvPicPr>
        <p:blipFill rotWithShape="1">
          <a:blip r:embed="rId3">
            <a:alphaModFix/>
          </a:blip>
          <a:srcRect b="6377" l="10376" r="10597" t="14301"/>
          <a:stretch/>
        </p:blipFill>
        <p:spPr>
          <a:xfrm>
            <a:off x="0" y="4793225"/>
            <a:ext cx="891600" cy="35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1">
  <p:cSld name="CUSTOM_3_3">
    <p:bg>
      <p:bgPr>
        <a:solidFill>
          <a:schemeClr val="dk1"/>
        </a:solidFill>
      </p:bgPr>
    </p:bg>
    <p:spTree>
      <p:nvGrpSpPr>
        <p:cNvPr id="176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2" name="Shape 1762"/>
          <p:cNvPicPr preferRelativeResize="0"/>
          <p:nvPr/>
        </p:nvPicPr>
        <p:blipFill rotWithShape="1">
          <a:blip r:embed="rId2">
            <a:alphaModFix/>
          </a:blip>
          <a:srcRect b="0" l="0" r="16957" t="0"/>
          <a:stretch/>
        </p:blipFill>
        <p:spPr>
          <a:xfrm>
            <a:off x="0" y="-2"/>
            <a:ext cx="9144002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63" name="Shape 1763"/>
          <p:cNvCxnSpPr/>
          <p:nvPr/>
        </p:nvCxnSpPr>
        <p:spPr>
          <a:xfrm>
            <a:off x="762347" y="3110100"/>
            <a:ext cx="738900" cy="0"/>
          </a:xfrm>
          <a:prstGeom prst="straightConnector1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64" name="Shape 1764"/>
          <p:cNvSpPr txBox="1"/>
          <p:nvPr>
            <p:ph type="title"/>
          </p:nvPr>
        </p:nvSpPr>
        <p:spPr>
          <a:xfrm>
            <a:off x="668793" y="1737014"/>
            <a:ext cx="5854800" cy="119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65" name="Shape 1765"/>
          <p:cNvSpPr txBox="1"/>
          <p:nvPr>
            <p:ph idx="2" type="title"/>
          </p:nvPr>
        </p:nvSpPr>
        <p:spPr>
          <a:xfrm>
            <a:off x="664750" y="3306697"/>
            <a:ext cx="4278900" cy="14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66" name="Shape 1766"/>
          <p:cNvSpPr txBox="1"/>
          <p:nvPr/>
        </p:nvSpPr>
        <p:spPr>
          <a:xfrm>
            <a:off x="110261" y="4782061"/>
            <a:ext cx="2656800" cy="1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486780"/>
                </a:solidFill>
                <a:latin typeface="Proxima Nova"/>
                <a:ea typeface="Proxima Nova"/>
                <a:cs typeface="Proxima Nova"/>
                <a:sym typeface="Proxima Nova"/>
              </a:rPr>
              <a:t>© Copyright 2017 Pivotal Software, Inc. All rights Reserved.</a:t>
            </a:r>
            <a:endParaRPr sz="700">
              <a:solidFill>
                <a:srgbClr val="48678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rgbClr val="48678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descr="Pivotal White RGB.eps" id="1767" name="Shape 17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54699" y="4599901"/>
            <a:ext cx="1389300" cy="54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>
  <p:cSld name="Blank 5"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 464" id="371" name="Shape 37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72777" y="4855076"/>
            <a:ext cx="731400" cy="171300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Shape 372"/>
          <p:cNvSpPr txBox="1"/>
          <p:nvPr>
            <p:ph idx="12" type="sldNum"/>
          </p:nvPr>
        </p:nvSpPr>
        <p:spPr>
          <a:xfrm>
            <a:off x="48247" y="4861462"/>
            <a:ext cx="231300" cy="2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rgbClr val="585858"/>
              </a:solidFill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ivider">
  <p:cSld name="Divider">
    <p:bg>
      <p:bgPr>
        <a:solidFill>
          <a:srgbClr val="1AB9A5"/>
        </a:solidFill>
      </p:bgPr>
    </p:bg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Shape 374"/>
          <p:cNvSpPr txBox="1"/>
          <p:nvPr>
            <p:ph type="title"/>
          </p:nvPr>
        </p:nvSpPr>
        <p:spPr>
          <a:xfrm>
            <a:off x="856750" y="1803874"/>
            <a:ext cx="7430400" cy="37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roxima Nova"/>
              <a:buNone/>
              <a:defRPr b="0" i="0" sz="15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75" name="Shape 375"/>
          <p:cNvCxnSpPr/>
          <p:nvPr/>
        </p:nvCxnSpPr>
        <p:spPr>
          <a:xfrm>
            <a:off x="4202555" y="2323836"/>
            <a:ext cx="738900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Shape 66" id="376" name="Shape 376"/>
          <p:cNvPicPr preferRelativeResize="0"/>
          <p:nvPr/>
        </p:nvPicPr>
        <p:blipFill rotWithShape="1">
          <a:blip r:embed="rId2">
            <a:alphaModFix/>
          </a:blip>
          <a:srcRect b="6377" l="10376" r="10597" t="14301"/>
          <a:stretch/>
        </p:blipFill>
        <p:spPr>
          <a:xfrm>
            <a:off x="-1" y="4793224"/>
            <a:ext cx="891600" cy="350400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Shape 377"/>
          <p:cNvSpPr txBox="1"/>
          <p:nvPr>
            <p:ph idx="12" type="sldNum"/>
          </p:nvPr>
        </p:nvSpPr>
        <p:spPr>
          <a:xfrm>
            <a:off x="4419600" y="4608064"/>
            <a:ext cx="2133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ody">
  <p:cSld name="Body 3"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 136" id="379" name="Shape 37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0" y="4772093"/>
            <a:ext cx="897000" cy="371400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Shape 380"/>
          <p:cNvSpPr txBox="1"/>
          <p:nvPr>
            <p:ph type="title"/>
          </p:nvPr>
        </p:nvSpPr>
        <p:spPr>
          <a:xfrm>
            <a:off x="253550" y="151272"/>
            <a:ext cx="8663100" cy="5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53E"/>
              </a:buClr>
              <a:buSzPts val="1400"/>
              <a:buFont typeface="Proxima Nova"/>
              <a:buNone/>
              <a:defRPr b="1" i="0" sz="2500" u="none" cap="none" strike="noStrike">
                <a:solidFill>
                  <a:srgbClr val="0025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1" name="Shape 381"/>
          <p:cNvSpPr txBox="1"/>
          <p:nvPr>
            <p:ph idx="12" type="sldNum"/>
          </p:nvPr>
        </p:nvSpPr>
        <p:spPr>
          <a:xfrm>
            <a:off x="6216436" y="460808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>
  <p:cSld name="Blank 6"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 268" id="383" name="Shape 38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72777" y="4855076"/>
            <a:ext cx="731400" cy="171300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Shape 384"/>
          <p:cNvSpPr txBox="1"/>
          <p:nvPr>
            <p:ph idx="12" type="sldNum"/>
          </p:nvPr>
        </p:nvSpPr>
        <p:spPr>
          <a:xfrm>
            <a:off x="48247" y="4861462"/>
            <a:ext cx="231300" cy="2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rgbClr val="585858"/>
              </a:solidFill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>
  <p:cSld name="Title only"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Shape 386"/>
          <p:cNvSpPr txBox="1"/>
          <p:nvPr>
            <p:ph type="title"/>
          </p:nvPr>
        </p:nvSpPr>
        <p:spPr>
          <a:xfrm>
            <a:off x="311698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7" name="Shape 387"/>
          <p:cNvSpPr txBox="1"/>
          <p:nvPr>
            <p:ph idx="12" type="sldNum"/>
          </p:nvPr>
        </p:nvSpPr>
        <p:spPr>
          <a:xfrm>
            <a:off x="8684393" y="4700842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>
  <p:cSld name="Title only 2"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Shape 389"/>
          <p:cNvSpPr txBox="1"/>
          <p:nvPr>
            <p:ph type="title"/>
          </p:nvPr>
        </p:nvSpPr>
        <p:spPr>
          <a:xfrm>
            <a:off x="311697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0" name="Shape 390"/>
          <p:cNvSpPr txBox="1"/>
          <p:nvPr>
            <p:ph idx="12" type="sldNum"/>
          </p:nvPr>
        </p:nvSpPr>
        <p:spPr>
          <a:xfrm>
            <a:off x="8684441" y="4700867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A – Blank">
  <p:cSld name="Blank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Shape 392"/>
          <p:cNvSpPr txBox="1"/>
          <p:nvPr>
            <p:ph type="title"/>
          </p:nvPr>
        </p:nvSpPr>
        <p:spPr>
          <a:xfrm>
            <a:off x="311708" y="744574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3" name="Shape 393"/>
          <p:cNvSpPr txBox="1"/>
          <p:nvPr>
            <p:ph idx="1" type="body"/>
          </p:nvPr>
        </p:nvSpPr>
        <p:spPr>
          <a:xfrm>
            <a:off x="311699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None/>
              <a:defRPr b="0" i="0" sz="2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None/>
              <a:defRPr b="0" i="0" sz="2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None/>
              <a:defRPr b="0" i="0" sz="2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None/>
              <a:defRPr b="0" i="0" sz="2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None/>
              <a:defRPr b="0" i="0" sz="2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4" name="Shape 394"/>
          <p:cNvSpPr txBox="1"/>
          <p:nvPr>
            <p:ph idx="12" type="sldNum"/>
          </p:nvPr>
        </p:nvSpPr>
        <p:spPr>
          <a:xfrm>
            <a:off x="8684344" y="4700818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>
  <p:cSld name="Section header"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Shape 396"/>
          <p:cNvSpPr txBox="1"/>
          <p:nvPr>
            <p:ph type="title"/>
          </p:nvPr>
        </p:nvSpPr>
        <p:spPr>
          <a:xfrm>
            <a:off x="311699" y="2150849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7" name="Shape 397"/>
          <p:cNvSpPr txBox="1"/>
          <p:nvPr>
            <p:ph idx="12" type="sldNum"/>
          </p:nvPr>
        </p:nvSpPr>
        <p:spPr>
          <a:xfrm>
            <a:off x="8684344" y="4700818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>
  <p:cSld name="Title and body"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Shape 399"/>
          <p:cNvSpPr txBox="1"/>
          <p:nvPr>
            <p:ph type="title"/>
          </p:nvPr>
        </p:nvSpPr>
        <p:spPr>
          <a:xfrm>
            <a:off x="311699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0" name="Shape 400"/>
          <p:cNvSpPr txBox="1"/>
          <p:nvPr>
            <p:ph idx="1" type="body"/>
          </p:nvPr>
        </p:nvSpPr>
        <p:spPr>
          <a:xfrm>
            <a:off x="311699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1" name="Shape 401"/>
          <p:cNvSpPr txBox="1"/>
          <p:nvPr>
            <p:ph idx="12" type="sldNum"/>
          </p:nvPr>
        </p:nvSpPr>
        <p:spPr>
          <a:xfrm>
            <a:off x="8684344" y="4700818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>
  <p:cSld name="Title and two columns"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Shape 403"/>
          <p:cNvSpPr txBox="1"/>
          <p:nvPr>
            <p:ph type="title"/>
          </p:nvPr>
        </p:nvSpPr>
        <p:spPr>
          <a:xfrm>
            <a:off x="311699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4" name="Shape 404"/>
          <p:cNvSpPr txBox="1"/>
          <p:nvPr>
            <p:ph idx="1" type="body"/>
          </p:nvPr>
        </p:nvSpPr>
        <p:spPr>
          <a:xfrm>
            <a:off x="311699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5" name="Shape 405"/>
          <p:cNvSpPr txBox="1"/>
          <p:nvPr>
            <p:ph idx="2" type="body"/>
          </p:nvPr>
        </p:nvSpPr>
        <p:spPr>
          <a:xfrm>
            <a:off x="4832399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6" name="Shape 406"/>
          <p:cNvSpPr txBox="1"/>
          <p:nvPr>
            <p:ph idx="12" type="sldNum"/>
          </p:nvPr>
        </p:nvSpPr>
        <p:spPr>
          <a:xfrm>
            <a:off x="8684344" y="4700818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>
  <p:cSld name="Title only 3"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Shape 408"/>
          <p:cNvSpPr txBox="1"/>
          <p:nvPr>
            <p:ph type="title"/>
          </p:nvPr>
        </p:nvSpPr>
        <p:spPr>
          <a:xfrm>
            <a:off x="311699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Shape 409"/>
          <p:cNvSpPr txBox="1"/>
          <p:nvPr>
            <p:ph idx="12" type="sldNum"/>
          </p:nvPr>
        </p:nvSpPr>
        <p:spPr>
          <a:xfrm>
            <a:off x="8684344" y="4700818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 column text"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Shape 411"/>
          <p:cNvSpPr txBox="1"/>
          <p:nvPr>
            <p:ph type="title"/>
          </p:nvPr>
        </p:nvSpPr>
        <p:spPr>
          <a:xfrm>
            <a:off x="311699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2" name="Shape 412"/>
          <p:cNvSpPr txBox="1"/>
          <p:nvPr>
            <p:ph idx="1" type="body"/>
          </p:nvPr>
        </p:nvSpPr>
        <p:spPr>
          <a:xfrm>
            <a:off x="311699" y="1389599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048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3" name="Shape 413"/>
          <p:cNvSpPr txBox="1"/>
          <p:nvPr>
            <p:ph idx="12" type="sldNum"/>
          </p:nvPr>
        </p:nvSpPr>
        <p:spPr>
          <a:xfrm>
            <a:off x="8684344" y="4700818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 point"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Shape 415"/>
          <p:cNvSpPr txBox="1"/>
          <p:nvPr>
            <p:ph type="title"/>
          </p:nvPr>
        </p:nvSpPr>
        <p:spPr>
          <a:xfrm>
            <a:off x="490250" y="450149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6" name="Shape 416"/>
          <p:cNvSpPr txBox="1"/>
          <p:nvPr>
            <p:ph idx="12" type="sldNum"/>
          </p:nvPr>
        </p:nvSpPr>
        <p:spPr>
          <a:xfrm>
            <a:off x="8684344" y="4700818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 title and description"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Shape 41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Shape 41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20" name="Shape 420"/>
          <p:cNvSpPr txBox="1"/>
          <p:nvPr>
            <p:ph idx="1" type="body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None/>
              <a:defRPr b="0" i="0" sz="21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None/>
              <a:defRPr b="0" i="0" sz="21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None/>
              <a:defRPr b="0" i="0" sz="21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None/>
              <a:defRPr b="0" i="0" sz="21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None/>
              <a:defRPr b="0" i="0" sz="21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21" name="Shape 421"/>
          <p:cNvSpPr txBox="1"/>
          <p:nvPr>
            <p:ph idx="2" type="body"/>
          </p:nvPr>
        </p:nvSpPr>
        <p:spPr>
          <a:xfrm>
            <a:off x="4939500" y="724074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3429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22" name="Shape 422"/>
          <p:cNvSpPr txBox="1"/>
          <p:nvPr>
            <p:ph idx="12" type="sldNum"/>
          </p:nvPr>
        </p:nvSpPr>
        <p:spPr>
          <a:xfrm>
            <a:off x="8684344" y="4700818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"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Shape 424"/>
          <p:cNvSpPr txBox="1"/>
          <p:nvPr>
            <p:ph idx="1" type="body"/>
          </p:nvPr>
        </p:nvSpPr>
        <p:spPr>
          <a:xfrm>
            <a:off x="311699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25" name="Shape 425"/>
          <p:cNvSpPr txBox="1"/>
          <p:nvPr>
            <p:ph idx="12" type="sldNum"/>
          </p:nvPr>
        </p:nvSpPr>
        <p:spPr>
          <a:xfrm>
            <a:off x="8684344" y="4700818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 number"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Shape 427"/>
          <p:cNvSpPr txBox="1"/>
          <p:nvPr>
            <p:ph type="title"/>
          </p:nvPr>
        </p:nvSpPr>
        <p:spPr>
          <a:xfrm>
            <a:off x="311699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28" name="Shape 428"/>
          <p:cNvSpPr txBox="1"/>
          <p:nvPr>
            <p:ph idx="1" type="body"/>
          </p:nvPr>
        </p:nvSpPr>
        <p:spPr>
          <a:xfrm>
            <a:off x="311699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29" name="Shape 429"/>
          <p:cNvSpPr txBox="1"/>
          <p:nvPr>
            <p:ph idx="12" type="sldNum"/>
          </p:nvPr>
        </p:nvSpPr>
        <p:spPr>
          <a:xfrm>
            <a:off x="8684344" y="4700818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 – Standard">
  <p:cSld name="Title Slide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/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5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54" name="Shape 54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55" name="Shape 55"/>
            <p:cNvSpPr/>
            <p:nvPr/>
          </p:nvSpPr>
          <p:spPr>
            <a:xfrm>
              <a:off x="2574175" y="2392725"/>
              <a:ext cx="139950" cy="905175"/>
            </a:xfrm>
            <a:custGeom>
              <a:pathLst>
                <a:path extrusionOk="0" h="36207" w="5598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Shape 56"/>
            <p:cNvSpPr/>
            <p:nvPr/>
          </p:nvSpPr>
          <p:spPr>
            <a:xfrm>
              <a:off x="2816875" y="2626700"/>
              <a:ext cx="703700" cy="686300"/>
            </a:xfrm>
            <a:custGeom>
              <a:pathLst>
                <a:path extrusionOk="0" h="27452" w="28148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Shape 57"/>
            <p:cNvSpPr/>
            <p:nvPr/>
          </p:nvSpPr>
          <p:spPr>
            <a:xfrm>
              <a:off x="3557125" y="2626700"/>
              <a:ext cx="614900" cy="685700"/>
            </a:xfrm>
            <a:custGeom>
              <a:pathLst>
                <a:path extrusionOk="0" h="27428" w="24596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Shape 58"/>
            <p:cNvSpPr/>
            <p:nvPr/>
          </p:nvSpPr>
          <p:spPr>
            <a:xfrm>
              <a:off x="4732275" y="2617400"/>
              <a:ext cx="582350" cy="679925"/>
            </a:xfrm>
            <a:custGeom>
              <a:pathLst>
                <a:path extrusionOk="0" h="27197" w="23294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Shape 59"/>
            <p:cNvSpPr/>
            <p:nvPr/>
          </p:nvSpPr>
          <p:spPr>
            <a:xfrm>
              <a:off x="5448725" y="2392725"/>
              <a:ext cx="139950" cy="905175"/>
            </a:xfrm>
            <a:custGeom>
              <a:pathLst>
                <a:path extrusionOk="0" h="36207" w="5598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Shape 60"/>
            <p:cNvSpPr/>
            <p:nvPr/>
          </p:nvSpPr>
          <p:spPr>
            <a:xfrm>
              <a:off x="1841475" y="2392725"/>
              <a:ext cx="617775" cy="904600"/>
            </a:xfrm>
            <a:custGeom>
              <a:pathLst>
                <a:path extrusionOk="0" h="36184" w="24711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Shape 61"/>
            <p:cNvSpPr/>
            <p:nvPr/>
          </p:nvSpPr>
          <p:spPr>
            <a:xfrm>
              <a:off x="4278825" y="2482125"/>
              <a:ext cx="369275" cy="814025"/>
            </a:xfrm>
            <a:custGeom>
              <a:pathLst>
                <a:path extrusionOk="0" h="32561" w="14771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Shape 62"/>
            <p:cNvSpPr/>
            <p:nvPr/>
          </p:nvSpPr>
          <p:spPr>
            <a:xfrm>
              <a:off x="5652525" y="3180600"/>
              <a:ext cx="117875" cy="117300"/>
            </a:xfrm>
            <a:custGeom>
              <a:pathLst>
                <a:path extrusionOk="0" h="4692" w="4715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Shape 63"/>
          <p:cNvSpPr txBox="1"/>
          <p:nvPr>
            <p:ph idx="1" type="body"/>
          </p:nvPr>
        </p:nvSpPr>
        <p:spPr>
          <a:xfrm>
            <a:off x="915400" y="900400"/>
            <a:ext cx="7333200" cy="3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 rt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>
  <p:cSld name="Blank 7"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Shape 431"/>
          <p:cNvSpPr txBox="1"/>
          <p:nvPr>
            <p:ph idx="12" type="sldNum"/>
          </p:nvPr>
        </p:nvSpPr>
        <p:spPr>
          <a:xfrm>
            <a:off x="8684344" y="4700818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">
  <p:cSld name="Title">
    <p:bg>
      <p:bgPr>
        <a:solidFill>
          <a:srgbClr val="1AB9A5"/>
        </a:solidFill>
      </p:bgPr>
    </p:bg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 55" id="433" name="Shape 433"/>
          <p:cNvPicPr preferRelativeResize="0"/>
          <p:nvPr/>
        </p:nvPicPr>
        <p:blipFill rotWithShape="1">
          <a:blip r:embed="rId2">
            <a:alphaModFix/>
          </a:blip>
          <a:srcRect b="13799" l="0" r="8366" t="1905"/>
          <a:stretch/>
        </p:blipFill>
        <p:spPr>
          <a:xfrm>
            <a:off x="767538" y="-24"/>
            <a:ext cx="83766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34" name="Shape 434"/>
          <p:cNvSpPr/>
          <p:nvPr/>
        </p:nvSpPr>
        <p:spPr>
          <a:xfrm>
            <a:off x="0" y="-25"/>
            <a:ext cx="9144000" cy="5143500"/>
          </a:xfrm>
          <a:prstGeom prst="rect">
            <a:avLst/>
          </a:prstGeom>
          <a:gradFill>
            <a:gsLst>
              <a:gs pos="0">
                <a:srgbClr val="1AB9A5"/>
              </a:gs>
              <a:gs pos="10000">
                <a:srgbClr val="1AB9A5"/>
              </a:gs>
              <a:gs pos="100000">
                <a:srgbClr val="1AB9A5">
                  <a:alpha val="74117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9DBD6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A9DBD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Shape 57" id="435" name="Shape 4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4822" y="515477"/>
            <a:ext cx="2353800" cy="921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36" name="Shape 436"/>
          <p:cNvCxnSpPr/>
          <p:nvPr/>
        </p:nvCxnSpPr>
        <p:spPr>
          <a:xfrm>
            <a:off x="762346" y="3110100"/>
            <a:ext cx="738900" cy="0"/>
          </a:xfrm>
          <a:prstGeom prst="straightConnector1">
            <a:avLst/>
          </a:prstGeom>
          <a:noFill/>
          <a:ln cap="flat" cmpd="sng" w="38100">
            <a:solidFill>
              <a:srgbClr val="00253E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37" name="Shape 437"/>
          <p:cNvSpPr txBox="1"/>
          <p:nvPr>
            <p:ph type="title"/>
          </p:nvPr>
        </p:nvSpPr>
        <p:spPr>
          <a:xfrm>
            <a:off x="668791" y="1737012"/>
            <a:ext cx="5854800" cy="119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53E"/>
              </a:buClr>
              <a:buSzPts val="1400"/>
              <a:buFont typeface="Proxima Nova"/>
              <a:buNone/>
              <a:defRPr b="1" i="0" sz="3500" u="none" cap="none" strike="noStrike">
                <a:solidFill>
                  <a:srgbClr val="0025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8" name="Shape 438"/>
          <p:cNvSpPr txBox="1"/>
          <p:nvPr/>
        </p:nvSpPr>
        <p:spPr>
          <a:xfrm>
            <a:off x="6402857" y="4782060"/>
            <a:ext cx="2656800" cy="48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EDEA"/>
              </a:buClr>
              <a:buFont typeface="Proxima Nova"/>
              <a:buNone/>
            </a:pPr>
            <a:r>
              <a:rPr b="0" i="0" lang="en" sz="700" u="none" cap="none" strike="noStrike">
                <a:solidFill>
                  <a:srgbClr val="D5EDEA"/>
                </a:solidFill>
                <a:latin typeface="Proxima Nova"/>
                <a:ea typeface="Proxima Nova"/>
                <a:cs typeface="Proxima Nova"/>
                <a:sym typeface="Proxima Nova"/>
              </a:rPr>
              <a:t>© Copyright 2017 Pivotal Software, Inc. All rights Reserved.</a:t>
            </a:r>
            <a:endParaRPr/>
          </a:p>
        </p:txBody>
      </p:sp>
      <p:sp>
        <p:nvSpPr>
          <p:cNvPr id="439" name="Shape 439"/>
          <p:cNvSpPr txBox="1"/>
          <p:nvPr>
            <p:ph idx="12" type="sldNum"/>
          </p:nvPr>
        </p:nvSpPr>
        <p:spPr>
          <a:xfrm>
            <a:off x="4419600" y="4608064"/>
            <a:ext cx="2133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ntro">
  <p:cSld name="Intro"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Shape 441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rgbClr val="1AB9A5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Shape 69" id="442" name="Shape 442"/>
          <p:cNvPicPr preferRelativeResize="0"/>
          <p:nvPr/>
        </p:nvPicPr>
        <p:blipFill rotWithShape="1">
          <a:blip r:embed="rId2">
            <a:alphaModFix/>
          </a:blip>
          <a:srcRect b="6377" l="10376" r="10597" t="14301"/>
          <a:stretch/>
        </p:blipFill>
        <p:spPr>
          <a:xfrm>
            <a:off x="-1" y="4793224"/>
            <a:ext cx="891600" cy="350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43" name="Shape 443"/>
          <p:cNvCxnSpPr/>
          <p:nvPr/>
        </p:nvCxnSpPr>
        <p:spPr>
          <a:xfrm>
            <a:off x="301144" y="2126470"/>
            <a:ext cx="738900" cy="0"/>
          </a:xfrm>
          <a:prstGeom prst="straightConnector1">
            <a:avLst/>
          </a:prstGeom>
          <a:noFill/>
          <a:ln cap="flat" cmpd="sng" w="38100">
            <a:solidFill>
              <a:srgbClr val="00253E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44" name="Shape 444"/>
          <p:cNvSpPr txBox="1"/>
          <p:nvPr>
            <p:ph type="title"/>
          </p:nvPr>
        </p:nvSpPr>
        <p:spPr>
          <a:xfrm>
            <a:off x="220475" y="449003"/>
            <a:ext cx="2751300" cy="157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53E"/>
              </a:buClr>
              <a:buSzPts val="1400"/>
              <a:buFont typeface="Proxima Nova"/>
              <a:buNone/>
              <a:defRPr b="1" i="0" sz="2500" u="none" cap="none" strike="noStrike">
                <a:solidFill>
                  <a:srgbClr val="0025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445" name="Shape 445"/>
          <p:cNvCxnSpPr/>
          <p:nvPr/>
        </p:nvCxnSpPr>
        <p:spPr>
          <a:xfrm>
            <a:off x="3040955" y="-214526"/>
            <a:ext cx="0" cy="1197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46" name="Shape 446"/>
          <p:cNvSpPr txBox="1"/>
          <p:nvPr>
            <p:ph idx="12" type="sldNum"/>
          </p:nvPr>
        </p:nvSpPr>
        <p:spPr>
          <a:xfrm>
            <a:off x="4419600" y="4608064"/>
            <a:ext cx="2133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ody w/ Support">
  <p:cSld name="Body w/ Support"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 75" id="448" name="Shape 4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0" y="4772095"/>
            <a:ext cx="897000" cy="371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49" name="Shape 449"/>
          <p:cNvCxnSpPr/>
          <p:nvPr/>
        </p:nvCxnSpPr>
        <p:spPr>
          <a:xfrm rot="10800000">
            <a:off x="6097270" y="925301"/>
            <a:ext cx="0" cy="3807600"/>
          </a:xfrm>
          <a:prstGeom prst="straightConnector1">
            <a:avLst/>
          </a:prstGeom>
          <a:noFill/>
          <a:ln cap="flat" cmpd="sng" w="19050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50" name="Shape 450"/>
          <p:cNvCxnSpPr/>
          <p:nvPr/>
        </p:nvCxnSpPr>
        <p:spPr>
          <a:xfrm>
            <a:off x="6096000" y="-214526"/>
            <a:ext cx="0" cy="1197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51" name="Shape 451"/>
          <p:cNvSpPr txBox="1"/>
          <p:nvPr>
            <p:ph type="title"/>
          </p:nvPr>
        </p:nvSpPr>
        <p:spPr>
          <a:xfrm>
            <a:off x="253550" y="151274"/>
            <a:ext cx="8663100" cy="5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53E"/>
              </a:buClr>
              <a:buSzPts val="1400"/>
              <a:buFont typeface="Proxima Nova"/>
              <a:buNone/>
              <a:defRPr b="1" i="0" sz="2500" u="none" cap="none" strike="noStrike">
                <a:solidFill>
                  <a:srgbClr val="0025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2" name="Shape 452"/>
          <p:cNvSpPr txBox="1"/>
          <p:nvPr>
            <p:ph idx="12" type="sldNum"/>
          </p:nvPr>
        </p:nvSpPr>
        <p:spPr>
          <a:xfrm>
            <a:off x="4419600" y="4608064"/>
            <a:ext cx="2133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ody w/ Image">
  <p:cSld name="Body w/ Image"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Shape 454"/>
          <p:cNvSpPr/>
          <p:nvPr/>
        </p:nvSpPr>
        <p:spPr>
          <a:xfrm>
            <a:off x="6096000" y="0"/>
            <a:ext cx="3048000" cy="51435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5" name="Shape 455"/>
          <p:cNvSpPr txBox="1"/>
          <p:nvPr/>
        </p:nvSpPr>
        <p:spPr>
          <a:xfrm>
            <a:off x="6096000" y="2114150"/>
            <a:ext cx="3048000" cy="3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Font typeface="Permanent Marker"/>
              <a:buNone/>
            </a:pPr>
            <a:r>
              <a:rPr b="1" i="0" lang="en" sz="1800" u="none" cap="none" strike="noStrike">
                <a:solidFill>
                  <a:srgbClr val="999999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Cover with Image</a:t>
            </a:r>
            <a:endParaRPr/>
          </a:p>
        </p:txBody>
      </p:sp>
      <p:pic>
        <p:nvPicPr>
          <p:cNvPr descr="Shape 82" id="456" name="Shape 45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0" y="4772095"/>
            <a:ext cx="897000" cy="371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57" name="Shape 457"/>
          <p:cNvCxnSpPr/>
          <p:nvPr/>
        </p:nvCxnSpPr>
        <p:spPr>
          <a:xfrm>
            <a:off x="6088033" y="-214526"/>
            <a:ext cx="0" cy="1197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58" name="Shape 458"/>
          <p:cNvSpPr txBox="1"/>
          <p:nvPr>
            <p:ph type="title"/>
          </p:nvPr>
        </p:nvSpPr>
        <p:spPr>
          <a:xfrm>
            <a:off x="253550" y="151274"/>
            <a:ext cx="5842500" cy="5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53E"/>
              </a:buClr>
              <a:buSzPts val="1400"/>
              <a:buFont typeface="Proxima Nova"/>
              <a:buNone/>
              <a:defRPr b="1" i="0" sz="2500" u="none" cap="none" strike="noStrike">
                <a:solidFill>
                  <a:srgbClr val="0025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Shape 459"/>
          <p:cNvSpPr txBox="1"/>
          <p:nvPr>
            <p:ph idx="12" type="sldNum"/>
          </p:nvPr>
        </p:nvSpPr>
        <p:spPr>
          <a:xfrm>
            <a:off x="4419600" y="4608064"/>
            <a:ext cx="2133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>
  <p:cSld name="Blank 8"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Shape 461"/>
          <p:cNvSpPr txBox="1"/>
          <p:nvPr>
            <p:ph idx="12" type="sldNum"/>
          </p:nvPr>
        </p:nvSpPr>
        <p:spPr>
          <a:xfrm>
            <a:off x="4419600" y="4608064"/>
            <a:ext cx="2133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ark Mode — TESTING">
  <p:cSld name="Dark Mode — TESTING">
    <p:bg>
      <p:bgPr>
        <a:solidFill>
          <a:srgbClr val="00253E"/>
        </a:solidFill>
      </p:bgPr>
    </p:bg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 87" id="463" name="Shape 463"/>
          <p:cNvPicPr preferRelativeResize="0"/>
          <p:nvPr/>
        </p:nvPicPr>
        <p:blipFill rotWithShape="1">
          <a:blip r:embed="rId2">
            <a:alphaModFix/>
          </a:blip>
          <a:srcRect b="6377" l="10376" r="10597" t="14301"/>
          <a:stretch/>
        </p:blipFill>
        <p:spPr>
          <a:xfrm>
            <a:off x="-1" y="4793224"/>
            <a:ext cx="891600" cy="350400"/>
          </a:xfrm>
          <a:prstGeom prst="rect">
            <a:avLst/>
          </a:prstGeom>
          <a:noFill/>
          <a:ln>
            <a:noFill/>
          </a:ln>
        </p:spPr>
      </p:pic>
      <p:sp>
        <p:nvSpPr>
          <p:cNvPr id="464" name="Shape 464"/>
          <p:cNvSpPr txBox="1"/>
          <p:nvPr>
            <p:ph type="title"/>
          </p:nvPr>
        </p:nvSpPr>
        <p:spPr>
          <a:xfrm>
            <a:off x="668800" y="925123"/>
            <a:ext cx="7796700" cy="33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roxima Nova"/>
              <a:buNone/>
              <a:defRPr b="0" i="0" sz="25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5" name="Shape 465"/>
          <p:cNvSpPr txBox="1"/>
          <p:nvPr>
            <p:ph idx="12" type="sldNum"/>
          </p:nvPr>
        </p:nvSpPr>
        <p:spPr>
          <a:xfrm>
            <a:off x="4419600" y="4608064"/>
            <a:ext cx="2133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tatement">
  <p:cSld name="Statement"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Shape 46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95D4D1"/>
              </a:gs>
              <a:gs pos="100000">
                <a:srgbClr val="B7E2DF"/>
              </a:gs>
            </a:gsLst>
            <a:lin ang="16200038" scaled="0"/>
          </a:gradFill>
          <a:ln>
            <a:noFill/>
          </a:ln>
          <a:effectLst>
            <a:outerShdw blurRad="38100" rotWithShape="0" dir="5400000" dist="23000">
              <a:srgbClr val="000000">
                <a:alpha val="3451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8" name="Shape 468"/>
          <p:cNvSpPr txBox="1"/>
          <p:nvPr>
            <p:ph type="title"/>
          </p:nvPr>
        </p:nvSpPr>
        <p:spPr>
          <a:xfrm>
            <a:off x="668800" y="925123"/>
            <a:ext cx="7796700" cy="33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253E"/>
              </a:buClr>
              <a:buSzPts val="1400"/>
              <a:buFont typeface="Proxima Nova"/>
              <a:buNone/>
              <a:defRPr b="1" i="0" sz="3500" u="none" cap="none" strike="noStrike">
                <a:solidFill>
                  <a:srgbClr val="0025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Shape 97" id="469" name="Shape 46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0" y="4772095"/>
            <a:ext cx="897000" cy="371400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Shape 470"/>
          <p:cNvSpPr txBox="1"/>
          <p:nvPr>
            <p:ph idx="12" type="sldNum"/>
          </p:nvPr>
        </p:nvSpPr>
        <p:spPr>
          <a:xfrm>
            <a:off x="4419600" y="4608064"/>
            <a:ext cx="2133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6_Blank">
  <p:cSld name="16_Blank"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 99" id="472" name="Shape 47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72778" y="4855076"/>
            <a:ext cx="731400" cy="171300"/>
          </a:xfrm>
          <a:prstGeom prst="rect">
            <a:avLst/>
          </a:prstGeom>
          <a:noFill/>
          <a:ln>
            <a:noFill/>
          </a:ln>
        </p:spPr>
      </p:pic>
      <p:sp>
        <p:nvSpPr>
          <p:cNvPr id="473" name="Shape 473"/>
          <p:cNvSpPr/>
          <p:nvPr/>
        </p:nvSpPr>
        <p:spPr>
          <a:xfrm>
            <a:off x="114300" y="112013"/>
            <a:ext cx="8915400" cy="4919400"/>
          </a:xfrm>
          <a:prstGeom prst="rect">
            <a:avLst/>
          </a:prstGeom>
          <a:solidFill>
            <a:srgbClr val="22313C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Proxima Nova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74" name="Shape 474"/>
          <p:cNvSpPr txBox="1"/>
          <p:nvPr>
            <p:ph idx="12" type="sldNum"/>
          </p:nvPr>
        </p:nvSpPr>
        <p:spPr>
          <a:xfrm>
            <a:off x="4419600" y="4608064"/>
            <a:ext cx="2133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6_Blank">
  <p:cSld name="16_Blank 2"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 105" id="476" name="Shape 47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72777" y="4855076"/>
            <a:ext cx="731400" cy="171300"/>
          </a:xfrm>
          <a:prstGeom prst="rect">
            <a:avLst/>
          </a:prstGeom>
          <a:noFill/>
          <a:ln>
            <a:noFill/>
          </a:ln>
        </p:spPr>
      </p:pic>
      <p:sp>
        <p:nvSpPr>
          <p:cNvPr id="477" name="Shape 477"/>
          <p:cNvSpPr/>
          <p:nvPr/>
        </p:nvSpPr>
        <p:spPr>
          <a:xfrm>
            <a:off x="114300" y="112013"/>
            <a:ext cx="8915400" cy="4919400"/>
          </a:xfrm>
          <a:prstGeom prst="rect">
            <a:avLst/>
          </a:prstGeom>
          <a:solidFill>
            <a:srgbClr val="22313C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Proxima Nova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78" name="Shape 478"/>
          <p:cNvSpPr txBox="1"/>
          <p:nvPr>
            <p:ph idx="12" type="sldNum"/>
          </p:nvPr>
        </p:nvSpPr>
        <p:spPr>
          <a:xfrm>
            <a:off x="4419600" y="4608064"/>
            <a:ext cx="2133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7 – Diagram Box">
  <p:cSld name="Title Slide_4">
    <p:bg>
      <p:bgPr>
        <a:solidFill>
          <a:srgbClr val="F3F3F3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/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5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66" name="Shape 66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67" name="Shape 67"/>
            <p:cNvSpPr/>
            <p:nvPr/>
          </p:nvSpPr>
          <p:spPr>
            <a:xfrm>
              <a:off x="2574175" y="2392725"/>
              <a:ext cx="139950" cy="905175"/>
            </a:xfrm>
            <a:custGeom>
              <a:pathLst>
                <a:path extrusionOk="0" h="36207" w="5598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Shape 68"/>
            <p:cNvSpPr/>
            <p:nvPr/>
          </p:nvSpPr>
          <p:spPr>
            <a:xfrm>
              <a:off x="2816875" y="2626700"/>
              <a:ext cx="703700" cy="686300"/>
            </a:xfrm>
            <a:custGeom>
              <a:pathLst>
                <a:path extrusionOk="0" h="27452" w="28148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Shape 69"/>
            <p:cNvSpPr/>
            <p:nvPr/>
          </p:nvSpPr>
          <p:spPr>
            <a:xfrm>
              <a:off x="3557125" y="2626700"/>
              <a:ext cx="614900" cy="685700"/>
            </a:xfrm>
            <a:custGeom>
              <a:pathLst>
                <a:path extrusionOk="0" h="27428" w="24596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Shape 70"/>
            <p:cNvSpPr/>
            <p:nvPr/>
          </p:nvSpPr>
          <p:spPr>
            <a:xfrm>
              <a:off x="4732275" y="2617400"/>
              <a:ext cx="582350" cy="679925"/>
            </a:xfrm>
            <a:custGeom>
              <a:pathLst>
                <a:path extrusionOk="0" h="27197" w="23294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Shape 71"/>
            <p:cNvSpPr/>
            <p:nvPr/>
          </p:nvSpPr>
          <p:spPr>
            <a:xfrm>
              <a:off x="5448725" y="2392725"/>
              <a:ext cx="139950" cy="905175"/>
            </a:xfrm>
            <a:custGeom>
              <a:pathLst>
                <a:path extrusionOk="0" h="36207" w="5598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Shape 72"/>
            <p:cNvSpPr/>
            <p:nvPr/>
          </p:nvSpPr>
          <p:spPr>
            <a:xfrm>
              <a:off x="1841475" y="2392725"/>
              <a:ext cx="617775" cy="904600"/>
            </a:xfrm>
            <a:custGeom>
              <a:pathLst>
                <a:path extrusionOk="0" h="36184" w="24711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Shape 73"/>
            <p:cNvSpPr/>
            <p:nvPr/>
          </p:nvSpPr>
          <p:spPr>
            <a:xfrm>
              <a:off x="4278825" y="2482125"/>
              <a:ext cx="369275" cy="814025"/>
            </a:xfrm>
            <a:custGeom>
              <a:pathLst>
                <a:path extrusionOk="0" h="32561" w="14771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Shape 74"/>
            <p:cNvSpPr/>
            <p:nvPr/>
          </p:nvSpPr>
          <p:spPr>
            <a:xfrm>
              <a:off x="5652525" y="3180600"/>
              <a:ext cx="117875" cy="117300"/>
            </a:xfrm>
            <a:custGeom>
              <a:pathLst>
                <a:path extrusionOk="0" h="4692" w="4715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5" name="Shape 75"/>
          <p:cNvSpPr/>
          <p:nvPr/>
        </p:nvSpPr>
        <p:spPr>
          <a:xfrm>
            <a:off x="285750" y="907200"/>
            <a:ext cx="8569800" cy="3762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6" name="Shape 76"/>
          <p:cNvCxnSpPr/>
          <p:nvPr/>
        </p:nvCxnSpPr>
        <p:spPr>
          <a:xfrm>
            <a:off x="8855561" y="-214525"/>
            <a:ext cx="0" cy="1197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7" name="Shape 77"/>
          <p:cNvCxnSpPr/>
          <p:nvPr/>
        </p:nvCxnSpPr>
        <p:spPr>
          <a:xfrm>
            <a:off x="287536" y="-214525"/>
            <a:ext cx="0" cy="1197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8" name="Shape 78"/>
          <p:cNvCxnSpPr/>
          <p:nvPr/>
        </p:nvCxnSpPr>
        <p:spPr>
          <a:xfrm rot="10800000">
            <a:off x="-228600" y="923925"/>
            <a:ext cx="1143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9" name="Shape 79"/>
          <p:cNvCxnSpPr/>
          <p:nvPr/>
        </p:nvCxnSpPr>
        <p:spPr>
          <a:xfrm rot="10800000">
            <a:off x="-228600" y="4669500"/>
            <a:ext cx="1143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>
  <p:cSld name="Blank 9"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 115" id="480" name="Shape 48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72777" y="4855076"/>
            <a:ext cx="731400" cy="171300"/>
          </a:xfrm>
          <a:prstGeom prst="rect">
            <a:avLst/>
          </a:prstGeom>
          <a:noFill/>
          <a:ln>
            <a:noFill/>
          </a:ln>
        </p:spPr>
      </p:pic>
      <p:sp>
        <p:nvSpPr>
          <p:cNvPr id="481" name="Shape 481"/>
          <p:cNvSpPr txBox="1"/>
          <p:nvPr>
            <p:ph idx="12" type="sldNum"/>
          </p:nvPr>
        </p:nvSpPr>
        <p:spPr>
          <a:xfrm>
            <a:off x="48247" y="4861462"/>
            <a:ext cx="231300" cy="2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rgbClr val="585858"/>
              </a:solidFill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6_Blank">
  <p:cSld name="16_Blank 3"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 118" id="483" name="Shape 48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72777" y="4855076"/>
            <a:ext cx="731400" cy="171300"/>
          </a:xfrm>
          <a:prstGeom prst="rect">
            <a:avLst/>
          </a:prstGeom>
          <a:noFill/>
          <a:ln>
            <a:noFill/>
          </a:ln>
        </p:spPr>
      </p:pic>
      <p:sp>
        <p:nvSpPr>
          <p:cNvPr id="484" name="Shape 484"/>
          <p:cNvSpPr/>
          <p:nvPr/>
        </p:nvSpPr>
        <p:spPr>
          <a:xfrm>
            <a:off x="114300" y="112012"/>
            <a:ext cx="8915400" cy="4919400"/>
          </a:xfrm>
          <a:prstGeom prst="rect">
            <a:avLst/>
          </a:prstGeom>
          <a:solidFill>
            <a:srgbClr val="22313C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Proxima Nova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85" name="Shape 485"/>
          <p:cNvSpPr txBox="1"/>
          <p:nvPr>
            <p:ph idx="12" type="sldNum"/>
          </p:nvPr>
        </p:nvSpPr>
        <p:spPr>
          <a:xfrm>
            <a:off x="6216436" y="460808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">
  <p:cSld name="Title 2">
    <p:bg>
      <p:bgPr>
        <a:solidFill>
          <a:srgbClr val="1AB9A5"/>
        </a:solidFill>
      </p:bgPr>
    </p:bg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 122" id="487" name="Shape 487"/>
          <p:cNvPicPr preferRelativeResize="0"/>
          <p:nvPr/>
        </p:nvPicPr>
        <p:blipFill rotWithShape="1">
          <a:blip r:embed="rId2">
            <a:alphaModFix/>
          </a:blip>
          <a:srcRect b="13799" l="0" r="8366" t="1905"/>
          <a:stretch/>
        </p:blipFill>
        <p:spPr>
          <a:xfrm>
            <a:off x="767536" y="-23"/>
            <a:ext cx="83766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88" name="Shape 488"/>
          <p:cNvSpPr/>
          <p:nvPr/>
        </p:nvSpPr>
        <p:spPr>
          <a:xfrm>
            <a:off x="0" y="-25"/>
            <a:ext cx="9144000" cy="5143500"/>
          </a:xfrm>
          <a:prstGeom prst="rect">
            <a:avLst/>
          </a:prstGeom>
          <a:gradFill>
            <a:gsLst>
              <a:gs pos="0">
                <a:srgbClr val="1AB9A5"/>
              </a:gs>
              <a:gs pos="10000">
                <a:srgbClr val="1AB9A5"/>
              </a:gs>
              <a:gs pos="100000">
                <a:srgbClr val="1AB9A5">
                  <a:alpha val="73725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9DBD6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A9DBD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Shape 124" id="489" name="Shape 4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4820" y="515477"/>
            <a:ext cx="2353800" cy="921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90" name="Shape 490"/>
          <p:cNvCxnSpPr/>
          <p:nvPr/>
        </p:nvCxnSpPr>
        <p:spPr>
          <a:xfrm>
            <a:off x="762344" y="3110100"/>
            <a:ext cx="738900" cy="0"/>
          </a:xfrm>
          <a:prstGeom prst="straightConnector1">
            <a:avLst/>
          </a:prstGeom>
          <a:noFill/>
          <a:ln cap="flat" cmpd="sng" w="38100">
            <a:solidFill>
              <a:srgbClr val="00253E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91" name="Shape 491"/>
          <p:cNvSpPr txBox="1"/>
          <p:nvPr>
            <p:ph type="title"/>
          </p:nvPr>
        </p:nvSpPr>
        <p:spPr>
          <a:xfrm>
            <a:off x="668791" y="1737011"/>
            <a:ext cx="5854800" cy="119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53E"/>
              </a:buClr>
              <a:buSzPts val="1400"/>
              <a:buFont typeface="Proxima Nova"/>
              <a:buNone/>
              <a:defRPr b="1" i="0" sz="3500" u="none" cap="none" strike="noStrike">
                <a:solidFill>
                  <a:srgbClr val="0025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2" name="Shape 492"/>
          <p:cNvSpPr txBox="1"/>
          <p:nvPr/>
        </p:nvSpPr>
        <p:spPr>
          <a:xfrm>
            <a:off x="6402856" y="4782060"/>
            <a:ext cx="2656800" cy="2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91375" spcFirstLastPara="1" rIns="91375" wrap="square" tIns="913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EDEA"/>
              </a:buClr>
              <a:buFont typeface="Proxima Nova"/>
              <a:buNone/>
            </a:pPr>
            <a:r>
              <a:rPr b="0" i="0" lang="en" sz="700" u="none" cap="none" strike="noStrike">
                <a:solidFill>
                  <a:srgbClr val="D5EDEA"/>
                </a:solidFill>
                <a:latin typeface="Proxima Nova"/>
                <a:ea typeface="Proxima Nova"/>
                <a:cs typeface="Proxima Nova"/>
                <a:sym typeface="Proxima Nova"/>
              </a:rPr>
              <a:t>© Copyright 2017 Pivotal Software, Inc. All rights Reserved.</a:t>
            </a:r>
            <a:endParaRPr/>
          </a:p>
        </p:txBody>
      </p:sp>
      <p:sp>
        <p:nvSpPr>
          <p:cNvPr id="493" name="Shape 493"/>
          <p:cNvSpPr txBox="1"/>
          <p:nvPr>
            <p:ph idx="12" type="sldNum"/>
          </p:nvPr>
        </p:nvSpPr>
        <p:spPr>
          <a:xfrm>
            <a:off x="6216436" y="460808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>
  <p:cSld name="Blank 10"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 130" id="495" name="Shape 49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72777" y="4855076"/>
            <a:ext cx="731400" cy="171300"/>
          </a:xfrm>
          <a:prstGeom prst="rect">
            <a:avLst/>
          </a:prstGeom>
          <a:noFill/>
          <a:ln>
            <a:noFill/>
          </a:ln>
        </p:spPr>
      </p:pic>
      <p:sp>
        <p:nvSpPr>
          <p:cNvPr id="496" name="Shape 496"/>
          <p:cNvSpPr txBox="1"/>
          <p:nvPr>
            <p:ph idx="12" type="sldNum"/>
          </p:nvPr>
        </p:nvSpPr>
        <p:spPr>
          <a:xfrm>
            <a:off x="48247" y="4861462"/>
            <a:ext cx="231300" cy="2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rgbClr val="585858"/>
              </a:solidFill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ide-by-Side">
  <p:cSld name="Side-by-Side 3"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 140" id="498" name="Shape 49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0" y="4772093"/>
            <a:ext cx="897000" cy="371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99" name="Shape 499"/>
          <p:cNvCxnSpPr/>
          <p:nvPr/>
        </p:nvCxnSpPr>
        <p:spPr>
          <a:xfrm rot="10800000">
            <a:off x="4574538" y="925301"/>
            <a:ext cx="0" cy="3807600"/>
          </a:xfrm>
          <a:prstGeom prst="straightConnector1">
            <a:avLst/>
          </a:prstGeom>
          <a:noFill/>
          <a:ln cap="flat" cmpd="sng" w="19050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00" name="Shape 500"/>
          <p:cNvCxnSpPr/>
          <p:nvPr/>
        </p:nvCxnSpPr>
        <p:spPr>
          <a:xfrm>
            <a:off x="4572000" y="-214527"/>
            <a:ext cx="0" cy="1197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01" name="Shape 501"/>
          <p:cNvSpPr txBox="1"/>
          <p:nvPr>
            <p:ph type="title"/>
          </p:nvPr>
        </p:nvSpPr>
        <p:spPr>
          <a:xfrm>
            <a:off x="253550" y="151272"/>
            <a:ext cx="8663100" cy="5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53E"/>
              </a:buClr>
              <a:buSzPts val="1400"/>
              <a:buFont typeface="Proxima Nova"/>
              <a:buNone/>
              <a:defRPr b="1" i="0" sz="2500" u="none" cap="none" strike="noStrike">
                <a:solidFill>
                  <a:srgbClr val="0025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2" name="Shape 502"/>
          <p:cNvSpPr txBox="1"/>
          <p:nvPr>
            <p:ph idx="12" type="sldNum"/>
          </p:nvPr>
        </p:nvSpPr>
        <p:spPr>
          <a:xfrm>
            <a:off x="6216436" y="460808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ivider">
  <p:cSld name="Divider 2">
    <p:bg>
      <p:bgPr>
        <a:solidFill>
          <a:srgbClr val="1AB9A5"/>
        </a:solidFill>
      </p:bgPr>
    </p:bg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Shape 504"/>
          <p:cNvSpPr txBox="1"/>
          <p:nvPr>
            <p:ph type="title"/>
          </p:nvPr>
        </p:nvSpPr>
        <p:spPr>
          <a:xfrm>
            <a:off x="856750" y="1803874"/>
            <a:ext cx="7430400" cy="37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roxima Nova"/>
              <a:buNone/>
              <a:defRPr b="0" i="0" sz="15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505" name="Shape 505"/>
          <p:cNvCxnSpPr/>
          <p:nvPr/>
        </p:nvCxnSpPr>
        <p:spPr>
          <a:xfrm>
            <a:off x="4202555" y="2323835"/>
            <a:ext cx="738900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Shape 148" id="506" name="Shape 506"/>
          <p:cNvPicPr preferRelativeResize="0"/>
          <p:nvPr/>
        </p:nvPicPr>
        <p:blipFill rotWithShape="1">
          <a:blip r:embed="rId2">
            <a:alphaModFix/>
          </a:blip>
          <a:srcRect b="6369" l="10376" r="10597" t="14302"/>
          <a:stretch/>
        </p:blipFill>
        <p:spPr>
          <a:xfrm>
            <a:off x="0" y="4793222"/>
            <a:ext cx="891600" cy="350400"/>
          </a:xfrm>
          <a:prstGeom prst="rect">
            <a:avLst/>
          </a:prstGeom>
          <a:noFill/>
          <a:ln>
            <a:noFill/>
          </a:ln>
        </p:spPr>
      </p:pic>
      <p:sp>
        <p:nvSpPr>
          <p:cNvPr id="507" name="Shape 507"/>
          <p:cNvSpPr txBox="1"/>
          <p:nvPr>
            <p:ph idx="12" type="sldNum"/>
          </p:nvPr>
        </p:nvSpPr>
        <p:spPr>
          <a:xfrm>
            <a:off x="6216436" y="460808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tatement">
  <p:cSld name="Statement 2"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Shape 50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95D4D1"/>
              </a:gs>
              <a:gs pos="100000">
                <a:srgbClr val="B7E2DF"/>
              </a:gs>
            </a:gsLst>
            <a:lin ang="16200038" scaled="0"/>
          </a:gradFill>
          <a:ln>
            <a:noFill/>
          </a:ln>
          <a:effectLst>
            <a:outerShdw blurRad="38100" rotWithShape="0" dir="5400000" dist="23000">
              <a:srgbClr val="000000">
                <a:alpha val="3412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0" name="Shape 510"/>
          <p:cNvSpPr txBox="1"/>
          <p:nvPr>
            <p:ph type="title"/>
          </p:nvPr>
        </p:nvSpPr>
        <p:spPr>
          <a:xfrm>
            <a:off x="668800" y="925122"/>
            <a:ext cx="7796700" cy="33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253E"/>
              </a:buClr>
              <a:buSzPts val="1400"/>
              <a:buFont typeface="Proxima Nova"/>
              <a:buNone/>
              <a:defRPr b="1" i="0" sz="3500" u="none" cap="none" strike="noStrike">
                <a:solidFill>
                  <a:srgbClr val="0025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Shape 153" id="511" name="Shape 5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0" y="4772093"/>
            <a:ext cx="897000" cy="371400"/>
          </a:xfrm>
          <a:prstGeom prst="rect">
            <a:avLst/>
          </a:prstGeom>
          <a:noFill/>
          <a:ln>
            <a:noFill/>
          </a:ln>
        </p:spPr>
      </p:pic>
      <p:sp>
        <p:nvSpPr>
          <p:cNvPr id="512" name="Shape 512"/>
          <p:cNvSpPr txBox="1"/>
          <p:nvPr>
            <p:ph idx="12" type="sldNum"/>
          </p:nvPr>
        </p:nvSpPr>
        <p:spPr>
          <a:xfrm>
            <a:off x="6216436" y="460808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6_Blank">
  <p:cSld name="16_Blank 4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 156" id="514" name="Shape 5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72777" y="4855076"/>
            <a:ext cx="731400" cy="171300"/>
          </a:xfrm>
          <a:prstGeom prst="rect">
            <a:avLst/>
          </a:prstGeom>
          <a:noFill/>
          <a:ln>
            <a:noFill/>
          </a:ln>
        </p:spPr>
      </p:pic>
      <p:sp>
        <p:nvSpPr>
          <p:cNvPr id="515" name="Shape 515"/>
          <p:cNvSpPr/>
          <p:nvPr/>
        </p:nvSpPr>
        <p:spPr>
          <a:xfrm>
            <a:off x="114300" y="112012"/>
            <a:ext cx="8915400" cy="4919400"/>
          </a:xfrm>
          <a:prstGeom prst="rect">
            <a:avLst/>
          </a:prstGeom>
          <a:solidFill>
            <a:srgbClr val="22313C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Proxima Nova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16" name="Shape 516"/>
          <p:cNvSpPr txBox="1"/>
          <p:nvPr>
            <p:ph idx="12" type="sldNum"/>
          </p:nvPr>
        </p:nvSpPr>
        <p:spPr>
          <a:xfrm>
            <a:off x="6216436" y="460808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>
  <p:cSld name="Title slide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Shape 518"/>
          <p:cNvSpPr txBox="1"/>
          <p:nvPr>
            <p:ph type="title"/>
          </p:nvPr>
        </p:nvSpPr>
        <p:spPr>
          <a:xfrm>
            <a:off x="311708" y="744573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9" name="Shape 519"/>
          <p:cNvSpPr txBox="1"/>
          <p:nvPr>
            <p:ph idx="1" type="body"/>
          </p:nvPr>
        </p:nvSpPr>
        <p:spPr>
          <a:xfrm>
            <a:off x="311698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None/>
              <a:defRPr b="0" i="0" sz="2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None/>
              <a:defRPr b="0" i="0" sz="2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None/>
              <a:defRPr b="0" i="0" sz="2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None/>
              <a:defRPr b="0" i="0" sz="2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None/>
              <a:defRPr b="0" i="0" sz="2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0" name="Shape 520"/>
          <p:cNvSpPr txBox="1"/>
          <p:nvPr>
            <p:ph idx="12" type="sldNum"/>
          </p:nvPr>
        </p:nvSpPr>
        <p:spPr>
          <a:xfrm>
            <a:off x="8684393" y="4700842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>
  <p:cSld name="Section header 2"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Shape 522"/>
          <p:cNvSpPr txBox="1"/>
          <p:nvPr>
            <p:ph type="title"/>
          </p:nvPr>
        </p:nvSpPr>
        <p:spPr>
          <a:xfrm>
            <a:off x="311698" y="2150848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3" name="Shape 523"/>
          <p:cNvSpPr txBox="1"/>
          <p:nvPr>
            <p:ph idx="12" type="sldNum"/>
          </p:nvPr>
        </p:nvSpPr>
        <p:spPr>
          <a:xfrm>
            <a:off x="8684393" y="4700842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 – Design Grid">
  <p:cSld name="Title Slide_3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Shape 8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489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Shape 82"/>
          <p:cNvSpPr txBox="1"/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5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83" name="Shape 83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84" name="Shape 84"/>
            <p:cNvSpPr/>
            <p:nvPr/>
          </p:nvSpPr>
          <p:spPr>
            <a:xfrm>
              <a:off x="2574175" y="2392725"/>
              <a:ext cx="139950" cy="905175"/>
            </a:xfrm>
            <a:custGeom>
              <a:pathLst>
                <a:path extrusionOk="0" h="36207" w="5598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Shape 85"/>
            <p:cNvSpPr/>
            <p:nvPr/>
          </p:nvSpPr>
          <p:spPr>
            <a:xfrm>
              <a:off x="2816875" y="2626700"/>
              <a:ext cx="703700" cy="686300"/>
            </a:xfrm>
            <a:custGeom>
              <a:pathLst>
                <a:path extrusionOk="0" h="27452" w="28148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Shape 86"/>
            <p:cNvSpPr/>
            <p:nvPr/>
          </p:nvSpPr>
          <p:spPr>
            <a:xfrm>
              <a:off x="3557125" y="2626700"/>
              <a:ext cx="614900" cy="685700"/>
            </a:xfrm>
            <a:custGeom>
              <a:pathLst>
                <a:path extrusionOk="0" h="27428" w="24596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Shape 87"/>
            <p:cNvSpPr/>
            <p:nvPr/>
          </p:nvSpPr>
          <p:spPr>
            <a:xfrm>
              <a:off x="4732275" y="2617400"/>
              <a:ext cx="582350" cy="679925"/>
            </a:xfrm>
            <a:custGeom>
              <a:pathLst>
                <a:path extrusionOk="0" h="27197" w="23294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Shape 88"/>
            <p:cNvSpPr/>
            <p:nvPr/>
          </p:nvSpPr>
          <p:spPr>
            <a:xfrm>
              <a:off x="5448725" y="2392725"/>
              <a:ext cx="139950" cy="905175"/>
            </a:xfrm>
            <a:custGeom>
              <a:pathLst>
                <a:path extrusionOk="0" h="36207" w="5598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Shape 89"/>
            <p:cNvSpPr/>
            <p:nvPr/>
          </p:nvSpPr>
          <p:spPr>
            <a:xfrm>
              <a:off x="1841475" y="2392725"/>
              <a:ext cx="617775" cy="904600"/>
            </a:xfrm>
            <a:custGeom>
              <a:pathLst>
                <a:path extrusionOk="0" h="36184" w="24711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Shape 90"/>
            <p:cNvSpPr/>
            <p:nvPr/>
          </p:nvSpPr>
          <p:spPr>
            <a:xfrm>
              <a:off x="4278825" y="2482125"/>
              <a:ext cx="369275" cy="814025"/>
            </a:xfrm>
            <a:custGeom>
              <a:pathLst>
                <a:path extrusionOk="0" h="32561" w="14771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Shape 91"/>
            <p:cNvSpPr/>
            <p:nvPr/>
          </p:nvSpPr>
          <p:spPr>
            <a:xfrm>
              <a:off x="5652525" y="3180600"/>
              <a:ext cx="117875" cy="117300"/>
            </a:xfrm>
            <a:custGeom>
              <a:pathLst>
                <a:path extrusionOk="0" h="4692" w="4715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>
  <p:cSld name="Title and body 2"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Shape 525"/>
          <p:cNvSpPr txBox="1"/>
          <p:nvPr>
            <p:ph type="title"/>
          </p:nvPr>
        </p:nvSpPr>
        <p:spPr>
          <a:xfrm>
            <a:off x="311698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6" name="Shape 526"/>
          <p:cNvSpPr txBox="1"/>
          <p:nvPr>
            <p:ph idx="1" type="body"/>
          </p:nvPr>
        </p:nvSpPr>
        <p:spPr>
          <a:xfrm>
            <a:off x="311698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7" name="Shape 527"/>
          <p:cNvSpPr txBox="1"/>
          <p:nvPr>
            <p:ph idx="12" type="sldNum"/>
          </p:nvPr>
        </p:nvSpPr>
        <p:spPr>
          <a:xfrm>
            <a:off x="8684393" y="4700842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>
  <p:cSld name="Title and two columns 2"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Shape 529"/>
          <p:cNvSpPr txBox="1"/>
          <p:nvPr>
            <p:ph type="title"/>
          </p:nvPr>
        </p:nvSpPr>
        <p:spPr>
          <a:xfrm>
            <a:off x="311698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0" name="Shape 530"/>
          <p:cNvSpPr txBox="1"/>
          <p:nvPr>
            <p:ph idx="1" type="body"/>
          </p:nvPr>
        </p:nvSpPr>
        <p:spPr>
          <a:xfrm>
            <a:off x="311698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1" name="Shape 531"/>
          <p:cNvSpPr txBox="1"/>
          <p:nvPr>
            <p:ph idx="2" type="body"/>
          </p:nvPr>
        </p:nvSpPr>
        <p:spPr>
          <a:xfrm>
            <a:off x="4832398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2" name="Shape 532"/>
          <p:cNvSpPr txBox="1"/>
          <p:nvPr>
            <p:ph idx="12" type="sldNum"/>
          </p:nvPr>
        </p:nvSpPr>
        <p:spPr>
          <a:xfrm>
            <a:off x="8684393" y="4700842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 column text 2"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Shape 534"/>
          <p:cNvSpPr txBox="1"/>
          <p:nvPr>
            <p:ph type="title"/>
          </p:nvPr>
        </p:nvSpPr>
        <p:spPr>
          <a:xfrm>
            <a:off x="311698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5" name="Shape 535"/>
          <p:cNvSpPr txBox="1"/>
          <p:nvPr>
            <p:ph idx="1" type="body"/>
          </p:nvPr>
        </p:nvSpPr>
        <p:spPr>
          <a:xfrm>
            <a:off x="311698" y="1389598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None/>
              <a:defRPr b="0" i="0" sz="12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None/>
              <a:defRPr b="0" i="0" sz="12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None/>
              <a:defRPr b="0" i="0" sz="12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None/>
              <a:defRPr b="0" i="0" sz="12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None/>
              <a:defRPr b="0" i="0" sz="12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6" name="Shape 536"/>
          <p:cNvSpPr txBox="1"/>
          <p:nvPr>
            <p:ph idx="12" type="sldNum"/>
          </p:nvPr>
        </p:nvSpPr>
        <p:spPr>
          <a:xfrm>
            <a:off x="8684393" y="4700842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 point 2"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Shape 538"/>
          <p:cNvSpPr txBox="1"/>
          <p:nvPr>
            <p:ph type="title"/>
          </p:nvPr>
        </p:nvSpPr>
        <p:spPr>
          <a:xfrm>
            <a:off x="490250" y="450148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9" name="Shape 539"/>
          <p:cNvSpPr txBox="1"/>
          <p:nvPr>
            <p:ph idx="12" type="sldNum"/>
          </p:nvPr>
        </p:nvSpPr>
        <p:spPr>
          <a:xfrm>
            <a:off x="8684393" y="4700842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 title and description 2"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Shape 54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2" name="Shape 542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3" name="Shape 543"/>
          <p:cNvSpPr txBox="1"/>
          <p:nvPr>
            <p:ph idx="1" type="body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None/>
              <a:defRPr b="0" i="0" sz="21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None/>
              <a:defRPr b="0" i="0" sz="21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None/>
              <a:defRPr b="0" i="0" sz="21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None/>
              <a:defRPr b="0" i="0" sz="21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None/>
              <a:defRPr b="0" i="0" sz="21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4" name="Shape 544"/>
          <p:cNvSpPr txBox="1"/>
          <p:nvPr>
            <p:ph idx="2" type="body"/>
          </p:nvPr>
        </p:nvSpPr>
        <p:spPr>
          <a:xfrm>
            <a:off x="4939500" y="724074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3429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5" name="Shape 545"/>
          <p:cNvSpPr txBox="1"/>
          <p:nvPr>
            <p:ph idx="12" type="sldNum"/>
          </p:nvPr>
        </p:nvSpPr>
        <p:spPr>
          <a:xfrm>
            <a:off x="8684393" y="4700842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 2"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Shape 547"/>
          <p:cNvSpPr txBox="1"/>
          <p:nvPr>
            <p:ph idx="1" type="body"/>
          </p:nvPr>
        </p:nvSpPr>
        <p:spPr>
          <a:xfrm>
            <a:off x="311698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8" name="Shape 548"/>
          <p:cNvSpPr txBox="1"/>
          <p:nvPr>
            <p:ph idx="12" type="sldNum"/>
          </p:nvPr>
        </p:nvSpPr>
        <p:spPr>
          <a:xfrm>
            <a:off x="8684393" y="4700842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 number 2"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Shape 550"/>
          <p:cNvSpPr txBox="1"/>
          <p:nvPr>
            <p:ph type="title"/>
          </p:nvPr>
        </p:nvSpPr>
        <p:spPr>
          <a:xfrm>
            <a:off x="311698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1" name="Shape 551"/>
          <p:cNvSpPr txBox="1"/>
          <p:nvPr>
            <p:ph idx="1" type="body"/>
          </p:nvPr>
        </p:nvSpPr>
        <p:spPr>
          <a:xfrm>
            <a:off x="311698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Shape 552"/>
          <p:cNvSpPr txBox="1"/>
          <p:nvPr>
            <p:ph idx="12" type="sldNum"/>
          </p:nvPr>
        </p:nvSpPr>
        <p:spPr>
          <a:xfrm>
            <a:off x="8684393" y="4700842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>
  <p:cSld name="Blank 11"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Shape 554"/>
          <p:cNvSpPr txBox="1"/>
          <p:nvPr>
            <p:ph idx="12" type="sldNum"/>
          </p:nvPr>
        </p:nvSpPr>
        <p:spPr>
          <a:xfrm>
            <a:off x="8684393" y="4700842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ntro">
  <p:cSld name="Intro 2"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Shape 556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rgbClr val="1AB9A5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Shape 199" id="557" name="Shape 557"/>
          <p:cNvPicPr preferRelativeResize="0"/>
          <p:nvPr/>
        </p:nvPicPr>
        <p:blipFill rotWithShape="1">
          <a:blip r:embed="rId2">
            <a:alphaModFix/>
          </a:blip>
          <a:srcRect b="6369" l="10376" r="10597" t="14302"/>
          <a:stretch/>
        </p:blipFill>
        <p:spPr>
          <a:xfrm>
            <a:off x="0" y="4793222"/>
            <a:ext cx="891600" cy="350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58" name="Shape 558"/>
          <p:cNvCxnSpPr/>
          <p:nvPr/>
        </p:nvCxnSpPr>
        <p:spPr>
          <a:xfrm>
            <a:off x="301142" y="2126469"/>
            <a:ext cx="738900" cy="0"/>
          </a:xfrm>
          <a:prstGeom prst="straightConnector1">
            <a:avLst/>
          </a:prstGeom>
          <a:noFill/>
          <a:ln cap="flat" cmpd="sng" w="38100">
            <a:solidFill>
              <a:srgbClr val="00253E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59" name="Shape 559"/>
          <p:cNvSpPr txBox="1"/>
          <p:nvPr>
            <p:ph type="title"/>
          </p:nvPr>
        </p:nvSpPr>
        <p:spPr>
          <a:xfrm>
            <a:off x="220475" y="449002"/>
            <a:ext cx="2751300" cy="157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53E"/>
              </a:buClr>
              <a:buSzPts val="1400"/>
              <a:buFont typeface="Proxima Nova"/>
              <a:buNone/>
              <a:defRPr b="1" i="0" sz="2500" u="none" cap="none" strike="noStrike">
                <a:solidFill>
                  <a:srgbClr val="0025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560" name="Shape 560"/>
          <p:cNvCxnSpPr/>
          <p:nvPr/>
        </p:nvCxnSpPr>
        <p:spPr>
          <a:xfrm>
            <a:off x="3040955" y="-214527"/>
            <a:ext cx="0" cy="1197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61" name="Shape 561"/>
          <p:cNvSpPr txBox="1"/>
          <p:nvPr>
            <p:ph idx="12" type="sldNum"/>
          </p:nvPr>
        </p:nvSpPr>
        <p:spPr>
          <a:xfrm>
            <a:off x="6216436" y="460808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ody w/ Support">
  <p:cSld name="Body w/ Support 2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 205" id="563" name="Shape 56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0" y="4772093"/>
            <a:ext cx="897000" cy="371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64" name="Shape 564"/>
          <p:cNvCxnSpPr/>
          <p:nvPr/>
        </p:nvCxnSpPr>
        <p:spPr>
          <a:xfrm rot="10800000">
            <a:off x="6098538" y="925301"/>
            <a:ext cx="0" cy="3807600"/>
          </a:xfrm>
          <a:prstGeom prst="straightConnector1">
            <a:avLst/>
          </a:prstGeom>
          <a:noFill/>
          <a:ln cap="flat" cmpd="sng" w="19050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65" name="Shape 565"/>
          <p:cNvCxnSpPr/>
          <p:nvPr/>
        </p:nvCxnSpPr>
        <p:spPr>
          <a:xfrm>
            <a:off x="6096000" y="-214527"/>
            <a:ext cx="0" cy="1197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66" name="Shape 566"/>
          <p:cNvSpPr txBox="1"/>
          <p:nvPr>
            <p:ph type="title"/>
          </p:nvPr>
        </p:nvSpPr>
        <p:spPr>
          <a:xfrm>
            <a:off x="253550" y="151272"/>
            <a:ext cx="8663100" cy="5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53E"/>
              </a:buClr>
              <a:buSzPts val="1400"/>
              <a:buFont typeface="Proxima Nova"/>
              <a:buNone/>
              <a:defRPr b="1" i="0" sz="2500" u="none" cap="none" strike="noStrike">
                <a:solidFill>
                  <a:srgbClr val="0025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7" name="Shape 567"/>
          <p:cNvSpPr txBox="1"/>
          <p:nvPr>
            <p:ph idx="12" type="sldNum"/>
          </p:nvPr>
        </p:nvSpPr>
        <p:spPr>
          <a:xfrm>
            <a:off x="6216436" y="460808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 – Night Mode">
  <p:cSld name="Title Slide_2">
    <p:bg>
      <p:bgPr>
        <a:solidFill>
          <a:schemeClr val="dk1"/>
        </a:solid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 txBox="1"/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5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94" name="Shape 94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95" name="Shape 95"/>
            <p:cNvSpPr/>
            <p:nvPr/>
          </p:nvSpPr>
          <p:spPr>
            <a:xfrm>
              <a:off x="2574175" y="2392725"/>
              <a:ext cx="139950" cy="905175"/>
            </a:xfrm>
            <a:custGeom>
              <a:pathLst>
                <a:path extrusionOk="0" h="36207" w="5598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Shape 96"/>
            <p:cNvSpPr/>
            <p:nvPr/>
          </p:nvSpPr>
          <p:spPr>
            <a:xfrm>
              <a:off x="2816875" y="2626700"/>
              <a:ext cx="703700" cy="686300"/>
            </a:xfrm>
            <a:custGeom>
              <a:pathLst>
                <a:path extrusionOk="0" h="27452" w="28148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Shape 97"/>
            <p:cNvSpPr/>
            <p:nvPr/>
          </p:nvSpPr>
          <p:spPr>
            <a:xfrm>
              <a:off x="3557125" y="2626700"/>
              <a:ext cx="614900" cy="685700"/>
            </a:xfrm>
            <a:custGeom>
              <a:pathLst>
                <a:path extrusionOk="0" h="27428" w="24596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Shape 98"/>
            <p:cNvSpPr/>
            <p:nvPr/>
          </p:nvSpPr>
          <p:spPr>
            <a:xfrm>
              <a:off x="4732275" y="2617400"/>
              <a:ext cx="582350" cy="679925"/>
            </a:xfrm>
            <a:custGeom>
              <a:pathLst>
                <a:path extrusionOk="0" h="27197" w="23294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Shape 99"/>
            <p:cNvSpPr/>
            <p:nvPr/>
          </p:nvSpPr>
          <p:spPr>
            <a:xfrm>
              <a:off x="5448725" y="2392725"/>
              <a:ext cx="139950" cy="905175"/>
            </a:xfrm>
            <a:custGeom>
              <a:pathLst>
                <a:path extrusionOk="0" h="36207" w="5598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Shape 100"/>
            <p:cNvSpPr/>
            <p:nvPr/>
          </p:nvSpPr>
          <p:spPr>
            <a:xfrm>
              <a:off x="1841475" y="2392725"/>
              <a:ext cx="617775" cy="904600"/>
            </a:xfrm>
            <a:custGeom>
              <a:pathLst>
                <a:path extrusionOk="0" h="36184" w="24711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Shape 101"/>
            <p:cNvSpPr/>
            <p:nvPr/>
          </p:nvSpPr>
          <p:spPr>
            <a:xfrm>
              <a:off x="4278825" y="2482125"/>
              <a:ext cx="369275" cy="814025"/>
            </a:xfrm>
            <a:custGeom>
              <a:pathLst>
                <a:path extrusionOk="0" h="32561" w="14771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Shape 102"/>
            <p:cNvSpPr/>
            <p:nvPr/>
          </p:nvSpPr>
          <p:spPr>
            <a:xfrm>
              <a:off x="5652525" y="3180600"/>
              <a:ext cx="117875" cy="117300"/>
            </a:xfrm>
            <a:custGeom>
              <a:pathLst>
                <a:path extrusionOk="0" h="4692" w="4715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ody w/ Image">
  <p:cSld name="Body w/ Image 2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Shape 569"/>
          <p:cNvSpPr/>
          <p:nvPr/>
        </p:nvSpPr>
        <p:spPr>
          <a:xfrm>
            <a:off x="6096000" y="0"/>
            <a:ext cx="3048000" cy="51435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0" name="Shape 570"/>
          <p:cNvSpPr txBox="1"/>
          <p:nvPr/>
        </p:nvSpPr>
        <p:spPr>
          <a:xfrm>
            <a:off x="6096000" y="2114150"/>
            <a:ext cx="3048000" cy="3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Font typeface="Permanent Marker"/>
              <a:buNone/>
            </a:pPr>
            <a:r>
              <a:rPr b="1" i="0" lang="en" sz="1800" u="none" cap="none" strike="noStrike">
                <a:solidFill>
                  <a:srgbClr val="999999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Cover with Image</a:t>
            </a:r>
            <a:endParaRPr/>
          </a:p>
        </p:txBody>
      </p:sp>
      <p:pic>
        <p:nvPicPr>
          <p:cNvPr descr="Shape 213" id="571" name="Shape 57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0" y="4772093"/>
            <a:ext cx="897000" cy="371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72" name="Shape 572"/>
          <p:cNvCxnSpPr/>
          <p:nvPr/>
        </p:nvCxnSpPr>
        <p:spPr>
          <a:xfrm>
            <a:off x="6088031" y="-214527"/>
            <a:ext cx="0" cy="1197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73" name="Shape 573"/>
          <p:cNvSpPr txBox="1"/>
          <p:nvPr>
            <p:ph type="title"/>
          </p:nvPr>
        </p:nvSpPr>
        <p:spPr>
          <a:xfrm>
            <a:off x="253550" y="151272"/>
            <a:ext cx="5842500" cy="5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53E"/>
              </a:buClr>
              <a:buSzPts val="1400"/>
              <a:buFont typeface="Proxima Nova"/>
              <a:buNone/>
              <a:defRPr b="1" i="0" sz="2500" u="none" cap="none" strike="noStrike">
                <a:solidFill>
                  <a:srgbClr val="0025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4" name="Shape 574"/>
          <p:cNvSpPr txBox="1"/>
          <p:nvPr>
            <p:ph idx="12" type="sldNum"/>
          </p:nvPr>
        </p:nvSpPr>
        <p:spPr>
          <a:xfrm>
            <a:off x="6216436" y="460808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>
  <p:cSld name="Blank 12"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Shape 576"/>
          <p:cNvSpPr txBox="1"/>
          <p:nvPr>
            <p:ph idx="12" type="sldNum"/>
          </p:nvPr>
        </p:nvSpPr>
        <p:spPr>
          <a:xfrm>
            <a:off x="6216436" y="460808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ark Mode — TESTING">
  <p:cSld name="Dark Mode — TESTING 2">
    <p:bg>
      <p:bgPr>
        <a:solidFill>
          <a:srgbClr val="00253E"/>
        </a:solidFill>
      </p:bgPr>
    </p:bg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 220" id="578" name="Shape 578"/>
          <p:cNvPicPr preferRelativeResize="0"/>
          <p:nvPr/>
        </p:nvPicPr>
        <p:blipFill rotWithShape="1">
          <a:blip r:embed="rId2">
            <a:alphaModFix/>
          </a:blip>
          <a:srcRect b="6369" l="10376" r="10597" t="14302"/>
          <a:stretch/>
        </p:blipFill>
        <p:spPr>
          <a:xfrm>
            <a:off x="0" y="4793222"/>
            <a:ext cx="891600" cy="350400"/>
          </a:xfrm>
          <a:prstGeom prst="rect">
            <a:avLst/>
          </a:prstGeom>
          <a:noFill/>
          <a:ln>
            <a:noFill/>
          </a:ln>
        </p:spPr>
      </p:pic>
      <p:sp>
        <p:nvSpPr>
          <p:cNvPr id="579" name="Shape 579"/>
          <p:cNvSpPr txBox="1"/>
          <p:nvPr>
            <p:ph type="title"/>
          </p:nvPr>
        </p:nvSpPr>
        <p:spPr>
          <a:xfrm>
            <a:off x="668800" y="925122"/>
            <a:ext cx="7796700" cy="33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roxima Nova"/>
              <a:buNone/>
              <a:defRPr b="0" i="0" sz="25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0" name="Shape 580"/>
          <p:cNvSpPr txBox="1"/>
          <p:nvPr>
            <p:ph idx="12" type="sldNum"/>
          </p:nvPr>
        </p:nvSpPr>
        <p:spPr>
          <a:xfrm>
            <a:off x="6216436" y="460808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">
  <p:cSld name="Title 3">
    <p:bg>
      <p:bgPr>
        <a:solidFill>
          <a:srgbClr val="1AB9A5"/>
        </a:solidFill>
      </p:bgPr>
    </p:bg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 228" id="582" name="Shape 582"/>
          <p:cNvPicPr preferRelativeResize="0"/>
          <p:nvPr/>
        </p:nvPicPr>
        <p:blipFill rotWithShape="1">
          <a:blip r:embed="rId2">
            <a:alphaModFix/>
          </a:blip>
          <a:srcRect b="13799" l="0" r="8366" t="1905"/>
          <a:stretch/>
        </p:blipFill>
        <p:spPr>
          <a:xfrm>
            <a:off x="767536" y="-23"/>
            <a:ext cx="83766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83" name="Shape 583"/>
          <p:cNvSpPr/>
          <p:nvPr/>
        </p:nvSpPr>
        <p:spPr>
          <a:xfrm>
            <a:off x="0" y="-25"/>
            <a:ext cx="9144000" cy="5143500"/>
          </a:xfrm>
          <a:prstGeom prst="rect">
            <a:avLst/>
          </a:prstGeom>
          <a:gradFill>
            <a:gsLst>
              <a:gs pos="0">
                <a:srgbClr val="1AB9A5"/>
              </a:gs>
              <a:gs pos="10000">
                <a:srgbClr val="1AB9A5"/>
              </a:gs>
              <a:gs pos="100000">
                <a:srgbClr val="1AB9A5">
                  <a:alpha val="73725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9DBD6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A9DBD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Shape 230" id="584" name="Shape 5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4820" y="515477"/>
            <a:ext cx="2353800" cy="921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85" name="Shape 585"/>
          <p:cNvCxnSpPr/>
          <p:nvPr/>
        </p:nvCxnSpPr>
        <p:spPr>
          <a:xfrm>
            <a:off x="762344" y="3110100"/>
            <a:ext cx="738900" cy="0"/>
          </a:xfrm>
          <a:prstGeom prst="straightConnector1">
            <a:avLst/>
          </a:prstGeom>
          <a:noFill/>
          <a:ln cap="flat" cmpd="sng" w="38100">
            <a:solidFill>
              <a:srgbClr val="00253E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86" name="Shape 586"/>
          <p:cNvSpPr txBox="1"/>
          <p:nvPr>
            <p:ph type="title"/>
          </p:nvPr>
        </p:nvSpPr>
        <p:spPr>
          <a:xfrm>
            <a:off x="668791" y="1737011"/>
            <a:ext cx="5854800" cy="119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53E"/>
              </a:buClr>
              <a:buSzPts val="1400"/>
              <a:buFont typeface="Proxima Nova"/>
              <a:buNone/>
              <a:defRPr b="1" i="0" sz="3500" u="none" cap="none" strike="noStrike">
                <a:solidFill>
                  <a:srgbClr val="0025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7" name="Shape 587"/>
          <p:cNvSpPr txBox="1"/>
          <p:nvPr/>
        </p:nvSpPr>
        <p:spPr>
          <a:xfrm>
            <a:off x="6402856" y="4782060"/>
            <a:ext cx="2656800" cy="2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91375" spcFirstLastPara="1" rIns="91375" wrap="square" tIns="913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EDEA"/>
              </a:buClr>
              <a:buFont typeface="Proxima Nova"/>
              <a:buNone/>
            </a:pPr>
            <a:r>
              <a:rPr b="0" i="0" lang="en" sz="700" u="none" cap="none" strike="noStrike">
                <a:solidFill>
                  <a:srgbClr val="D5EDEA"/>
                </a:solidFill>
                <a:latin typeface="Proxima Nova"/>
                <a:ea typeface="Proxima Nova"/>
                <a:cs typeface="Proxima Nova"/>
                <a:sym typeface="Proxima Nova"/>
              </a:rPr>
              <a:t>© Copyright 2017 Pivotal Software, Inc. All rights Reserved.</a:t>
            </a:r>
            <a:endParaRPr/>
          </a:p>
        </p:txBody>
      </p:sp>
      <p:sp>
        <p:nvSpPr>
          <p:cNvPr id="588" name="Shape 588"/>
          <p:cNvSpPr txBox="1"/>
          <p:nvPr>
            <p:ph idx="12" type="sldNum"/>
          </p:nvPr>
        </p:nvSpPr>
        <p:spPr>
          <a:xfrm>
            <a:off x="6216436" y="460808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>
  <p:cSld name="Blank 13"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 239" id="590" name="Shape 59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72777" y="4855076"/>
            <a:ext cx="731400" cy="171300"/>
          </a:xfrm>
          <a:prstGeom prst="rect">
            <a:avLst/>
          </a:prstGeom>
          <a:noFill/>
          <a:ln>
            <a:noFill/>
          </a:ln>
        </p:spPr>
      </p:pic>
      <p:sp>
        <p:nvSpPr>
          <p:cNvPr id="591" name="Shape 591"/>
          <p:cNvSpPr txBox="1"/>
          <p:nvPr>
            <p:ph idx="12" type="sldNum"/>
          </p:nvPr>
        </p:nvSpPr>
        <p:spPr>
          <a:xfrm>
            <a:off x="48247" y="4861462"/>
            <a:ext cx="231300" cy="2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rgbClr val="585858"/>
              </a:solidFill>
            </a:endParaRPr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ody">
  <p:cSld name="Body 4"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 251" id="593" name="Shape 59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0" y="4772093"/>
            <a:ext cx="897000" cy="371400"/>
          </a:xfrm>
          <a:prstGeom prst="rect">
            <a:avLst/>
          </a:prstGeom>
          <a:noFill/>
          <a:ln>
            <a:noFill/>
          </a:ln>
        </p:spPr>
      </p:pic>
      <p:sp>
        <p:nvSpPr>
          <p:cNvPr id="594" name="Shape 594"/>
          <p:cNvSpPr txBox="1"/>
          <p:nvPr>
            <p:ph type="title"/>
          </p:nvPr>
        </p:nvSpPr>
        <p:spPr>
          <a:xfrm>
            <a:off x="253550" y="151272"/>
            <a:ext cx="8663100" cy="5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53E"/>
              </a:buClr>
              <a:buSzPts val="1400"/>
              <a:buFont typeface="Proxima Nova"/>
              <a:buNone/>
              <a:defRPr b="1" i="0" sz="2500" u="none" cap="none" strike="noStrike">
                <a:solidFill>
                  <a:srgbClr val="0025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95" name="Shape 595"/>
          <p:cNvSpPr txBox="1"/>
          <p:nvPr>
            <p:ph idx="12" type="sldNum"/>
          </p:nvPr>
        </p:nvSpPr>
        <p:spPr>
          <a:xfrm>
            <a:off x="6216436" y="460808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ivider">
  <p:cSld name="Divider 3">
    <p:bg>
      <p:bgPr>
        <a:solidFill>
          <a:srgbClr val="1AB9A5"/>
        </a:solidFill>
      </p:bgPr>
    </p:bg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Shape 597"/>
          <p:cNvSpPr txBox="1"/>
          <p:nvPr>
            <p:ph type="title"/>
          </p:nvPr>
        </p:nvSpPr>
        <p:spPr>
          <a:xfrm>
            <a:off x="856750" y="1803874"/>
            <a:ext cx="7430400" cy="37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roxima Nova"/>
              <a:buNone/>
              <a:defRPr b="0" i="0" sz="15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598" name="Shape 598"/>
          <p:cNvCxnSpPr/>
          <p:nvPr/>
        </p:nvCxnSpPr>
        <p:spPr>
          <a:xfrm>
            <a:off x="4202555" y="2323835"/>
            <a:ext cx="738900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Shape 257" id="599" name="Shape 599"/>
          <p:cNvPicPr preferRelativeResize="0"/>
          <p:nvPr/>
        </p:nvPicPr>
        <p:blipFill rotWithShape="1">
          <a:blip r:embed="rId2">
            <a:alphaModFix/>
          </a:blip>
          <a:srcRect b="6369" l="10376" r="10597" t="14302"/>
          <a:stretch/>
        </p:blipFill>
        <p:spPr>
          <a:xfrm>
            <a:off x="0" y="4793222"/>
            <a:ext cx="891600" cy="350400"/>
          </a:xfrm>
          <a:prstGeom prst="rect">
            <a:avLst/>
          </a:prstGeom>
          <a:noFill/>
          <a:ln>
            <a:noFill/>
          </a:ln>
        </p:spPr>
      </p:pic>
      <p:sp>
        <p:nvSpPr>
          <p:cNvPr id="600" name="Shape 600"/>
          <p:cNvSpPr txBox="1"/>
          <p:nvPr>
            <p:ph idx="12" type="sldNum"/>
          </p:nvPr>
        </p:nvSpPr>
        <p:spPr>
          <a:xfrm>
            <a:off x="6216436" y="460808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ody">
  <p:cSld name="Body 5"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 260" id="602" name="Shape 60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0" y="4772092"/>
            <a:ext cx="897000" cy="371400"/>
          </a:xfrm>
          <a:prstGeom prst="rect">
            <a:avLst/>
          </a:prstGeom>
          <a:noFill/>
          <a:ln>
            <a:noFill/>
          </a:ln>
        </p:spPr>
      </p:pic>
      <p:sp>
        <p:nvSpPr>
          <p:cNvPr id="603" name="Shape 603"/>
          <p:cNvSpPr txBox="1"/>
          <p:nvPr>
            <p:ph type="title"/>
          </p:nvPr>
        </p:nvSpPr>
        <p:spPr>
          <a:xfrm>
            <a:off x="253550" y="151270"/>
            <a:ext cx="8663100" cy="5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53E"/>
              </a:buClr>
              <a:buSzPts val="1400"/>
              <a:buFont typeface="Proxima Nova"/>
              <a:buNone/>
              <a:defRPr b="1" i="0" sz="2500" u="none" cap="none" strike="noStrike">
                <a:solidFill>
                  <a:srgbClr val="0025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4" name="Shape 604"/>
          <p:cNvSpPr txBox="1"/>
          <p:nvPr>
            <p:ph idx="12" type="sldNum"/>
          </p:nvPr>
        </p:nvSpPr>
        <p:spPr>
          <a:xfrm>
            <a:off x="6216485" y="4608114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6_Blank">
  <p:cSld name="16_Blank 5"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 264" id="606" name="Shape 60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72777" y="4855076"/>
            <a:ext cx="731400" cy="171300"/>
          </a:xfrm>
          <a:prstGeom prst="rect">
            <a:avLst/>
          </a:prstGeom>
          <a:noFill/>
          <a:ln>
            <a:noFill/>
          </a:ln>
        </p:spPr>
      </p:pic>
      <p:sp>
        <p:nvSpPr>
          <p:cNvPr id="607" name="Shape 607"/>
          <p:cNvSpPr/>
          <p:nvPr/>
        </p:nvSpPr>
        <p:spPr>
          <a:xfrm>
            <a:off x="114300" y="112012"/>
            <a:ext cx="8915400" cy="4919400"/>
          </a:xfrm>
          <a:prstGeom prst="rect">
            <a:avLst/>
          </a:prstGeom>
          <a:solidFill>
            <a:srgbClr val="22313C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Proxima Nova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08" name="Shape 608"/>
          <p:cNvSpPr txBox="1"/>
          <p:nvPr>
            <p:ph idx="12" type="sldNum"/>
          </p:nvPr>
        </p:nvSpPr>
        <p:spPr>
          <a:xfrm>
            <a:off x="6216436" y="460808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>
  <p:cSld name="Title slide 2"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Shape 610"/>
          <p:cNvSpPr txBox="1"/>
          <p:nvPr>
            <p:ph type="title"/>
          </p:nvPr>
        </p:nvSpPr>
        <p:spPr>
          <a:xfrm>
            <a:off x="311708" y="744573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1" name="Shape 611"/>
          <p:cNvSpPr txBox="1"/>
          <p:nvPr>
            <p:ph idx="1" type="body"/>
          </p:nvPr>
        </p:nvSpPr>
        <p:spPr>
          <a:xfrm>
            <a:off x="311698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None/>
              <a:defRPr b="0" i="0" sz="2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None/>
              <a:defRPr b="0" i="0" sz="2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None/>
              <a:defRPr b="0" i="0" sz="2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None/>
              <a:defRPr b="0" i="0" sz="2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None/>
              <a:defRPr b="0" i="0" sz="2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2" name="Shape 612"/>
          <p:cNvSpPr txBox="1"/>
          <p:nvPr>
            <p:ph idx="12" type="sldNum"/>
          </p:nvPr>
        </p:nvSpPr>
        <p:spPr>
          <a:xfrm>
            <a:off x="8684393" y="4700842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 – Sidebar">
  <p:cSld name="CUSTOM_5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4" name="Shape 104"/>
          <p:cNvCxnSpPr/>
          <p:nvPr/>
        </p:nvCxnSpPr>
        <p:spPr>
          <a:xfrm rot="10800000">
            <a:off x="6081375" y="905700"/>
            <a:ext cx="0" cy="3764400"/>
          </a:xfrm>
          <a:prstGeom prst="straightConnector1">
            <a:avLst/>
          </a:prstGeom>
          <a:noFill/>
          <a:ln cap="flat" cmpd="sng" w="19050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5" name="Shape 105"/>
          <p:cNvSpPr txBox="1"/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5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06" name="Shape 106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107" name="Shape 107"/>
            <p:cNvSpPr/>
            <p:nvPr/>
          </p:nvSpPr>
          <p:spPr>
            <a:xfrm>
              <a:off x="2574175" y="2392725"/>
              <a:ext cx="139950" cy="905175"/>
            </a:xfrm>
            <a:custGeom>
              <a:pathLst>
                <a:path extrusionOk="0" h="36207" w="5598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Shape 108"/>
            <p:cNvSpPr/>
            <p:nvPr/>
          </p:nvSpPr>
          <p:spPr>
            <a:xfrm>
              <a:off x="2816875" y="2626700"/>
              <a:ext cx="703700" cy="686300"/>
            </a:xfrm>
            <a:custGeom>
              <a:pathLst>
                <a:path extrusionOk="0" h="27452" w="28148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Shape 109"/>
            <p:cNvSpPr/>
            <p:nvPr/>
          </p:nvSpPr>
          <p:spPr>
            <a:xfrm>
              <a:off x="3557125" y="2626700"/>
              <a:ext cx="614900" cy="685700"/>
            </a:xfrm>
            <a:custGeom>
              <a:pathLst>
                <a:path extrusionOk="0" h="27428" w="24596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Shape 110"/>
            <p:cNvSpPr/>
            <p:nvPr/>
          </p:nvSpPr>
          <p:spPr>
            <a:xfrm>
              <a:off x="4732275" y="2617400"/>
              <a:ext cx="582350" cy="679925"/>
            </a:xfrm>
            <a:custGeom>
              <a:pathLst>
                <a:path extrusionOk="0" h="27197" w="23294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Shape 111"/>
            <p:cNvSpPr/>
            <p:nvPr/>
          </p:nvSpPr>
          <p:spPr>
            <a:xfrm>
              <a:off x="5448725" y="2392725"/>
              <a:ext cx="139950" cy="905175"/>
            </a:xfrm>
            <a:custGeom>
              <a:pathLst>
                <a:path extrusionOk="0" h="36207" w="5598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Shape 112"/>
            <p:cNvSpPr/>
            <p:nvPr/>
          </p:nvSpPr>
          <p:spPr>
            <a:xfrm>
              <a:off x="1841475" y="2392725"/>
              <a:ext cx="617775" cy="904600"/>
            </a:xfrm>
            <a:custGeom>
              <a:pathLst>
                <a:path extrusionOk="0" h="36184" w="24711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Shape 113"/>
            <p:cNvSpPr/>
            <p:nvPr/>
          </p:nvSpPr>
          <p:spPr>
            <a:xfrm>
              <a:off x="4278825" y="2482125"/>
              <a:ext cx="369275" cy="814025"/>
            </a:xfrm>
            <a:custGeom>
              <a:pathLst>
                <a:path extrusionOk="0" h="32561" w="14771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Shape 114"/>
            <p:cNvSpPr/>
            <p:nvPr/>
          </p:nvSpPr>
          <p:spPr>
            <a:xfrm>
              <a:off x="5652525" y="3180600"/>
              <a:ext cx="117875" cy="117300"/>
            </a:xfrm>
            <a:custGeom>
              <a:pathLst>
                <a:path extrusionOk="0" h="4692" w="4715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15" name="Shape 115"/>
          <p:cNvCxnSpPr/>
          <p:nvPr/>
        </p:nvCxnSpPr>
        <p:spPr>
          <a:xfrm>
            <a:off x="6078286" y="-214525"/>
            <a:ext cx="0" cy="1197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6" name="Shape 116"/>
          <p:cNvSpPr txBox="1"/>
          <p:nvPr>
            <p:ph idx="1" type="body"/>
          </p:nvPr>
        </p:nvSpPr>
        <p:spPr>
          <a:xfrm>
            <a:off x="192475" y="900400"/>
            <a:ext cx="5618700" cy="3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 rt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17" name="Shape 117"/>
          <p:cNvSpPr txBox="1"/>
          <p:nvPr>
            <p:ph idx="2" type="body"/>
          </p:nvPr>
        </p:nvSpPr>
        <p:spPr>
          <a:xfrm>
            <a:off x="6222125" y="900400"/>
            <a:ext cx="2729400" cy="3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●"/>
              <a:defRPr b="1" sz="1300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1150" lvl="1" marL="9144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○"/>
              <a:defRPr b="1" sz="1300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1150" lvl="2" marL="13716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■"/>
              <a:defRPr b="1" sz="1300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1150" lvl="3" marL="18288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●"/>
              <a:defRPr b="1" sz="1300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1150" lvl="4" marL="22860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○"/>
              <a:defRPr b="1" sz="1300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1150" lvl="5" marL="27432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■"/>
              <a:defRPr b="1" sz="1300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1150" lvl="6" marL="32004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●"/>
              <a:defRPr b="1" sz="1300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1150" lvl="7" marL="36576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○"/>
              <a:defRPr b="1" sz="1300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1150" lvl="8" marL="4114800" rtl="0">
              <a:lnSpc>
                <a:spcPct val="110000"/>
              </a:lnSpc>
              <a:spcBef>
                <a:spcPts val="2000"/>
              </a:spcBef>
              <a:spcAft>
                <a:spcPts val="2000"/>
              </a:spcAft>
              <a:buClr>
                <a:schemeClr val="lt2"/>
              </a:buClr>
              <a:buSzPts val="1300"/>
              <a:buFont typeface="Proxima Nova"/>
              <a:buChar char="■"/>
              <a:defRPr b="1" sz="1300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>
  <p:cSld name="Section header 3"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Shape 614"/>
          <p:cNvSpPr txBox="1"/>
          <p:nvPr>
            <p:ph type="title"/>
          </p:nvPr>
        </p:nvSpPr>
        <p:spPr>
          <a:xfrm>
            <a:off x="311698" y="2150848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5" name="Shape 615"/>
          <p:cNvSpPr txBox="1"/>
          <p:nvPr>
            <p:ph idx="12" type="sldNum"/>
          </p:nvPr>
        </p:nvSpPr>
        <p:spPr>
          <a:xfrm>
            <a:off x="8684393" y="4700842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>
  <p:cSld name="Title and body 3"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Shape 617"/>
          <p:cNvSpPr txBox="1"/>
          <p:nvPr>
            <p:ph type="title"/>
          </p:nvPr>
        </p:nvSpPr>
        <p:spPr>
          <a:xfrm>
            <a:off x="311698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8" name="Shape 618"/>
          <p:cNvSpPr txBox="1"/>
          <p:nvPr>
            <p:ph idx="1" type="body"/>
          </p:nvPr>
        </p:nvSpPr>
        <p:spPr>
          <a:xfrm>
            <a:off x="311698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9" name="Shape 619"/>
          <p:cNvSpPr txBox="1"/>
          <p:nvPr>
            <p:ph idx="12" type="sldNum"/>
          </p:nvPr>
        </p:nvSpPr>
        <p:spPr>
          <a:xfrm>
            <a:off x="8684393" y="4700842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>
  <p:cSld name="Title and two columns 3"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Shape 621"/>
          <p:cNvSpPr txBox="1"/>
          <p:nvPr>
            <p:ph type="title"/>
          </p:nvPr>
        </p:nvSpPr>
        <p:spPr>
          <a:xfrm>
            <a:off x="311698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2" name="Shape 622"/>
          <p:cNvSpPr txBox="1"/>
          <p:nvPr>
            <p:ph idx="1" type="body"/>
          </p:nvPr>
        </p:nvSpPr>
        <p:spPr>
          <a:xfrm>
            <a:off x="311698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3" name="Shape 623"/>
          <p:cNvSpPr txBox="1"/>
          <p:nvPr>
            <p:ph idx="2" type="body"/>
          </p:nvPr>
        </p:nvSpPr>
        <p:spPr>
          <a:xfrm>
            <a:off x="4832398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4" name="Shape 624"/>
          <p:cNvSpPr txBox="1"/>
          <p:nvPr>
            <p:ph idx="12" type="sldNum"/>
          </p:nvPr>
        </p:nvSpPr>
        <p:spPr>
          <a:xfrm>
            <a:off x="8684393" y="4700842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>
  <p:cSld name="Title only 4"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Shape 626"/>
          <p:cNvSpPr txBox="1"/>
          <p:nvPr>
            <p:ph type="title"/>
          </p:nvPr>
        </p:nvSpPr>
        <p:spPr>
          <a:xfrm>
            <a:off x="311698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Shape 627"/>
          <p:cNvSpPr txBox="1"/>
          <p:nvPr>
            <p:ph idx="12" type="sldNum"/>
          </p:nvPr>
        </p:nvSpPr>
        <p:spPr>
          <a:xfrm>
            <a:off x="8684393" y="4700842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 column text 3"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Shape 629"/>
          <p:cNvSpPr txBox="1"/>
          <p:nvPr>
            <p:ph type="title"/>
          </p:nvPr>
        </p:nvSpPr>
        <p:spPr>
          <a:xfrm>
            <a:off x="311698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30" name="Shape 630"/>
          <p:cNvSpPr txBox="1"/>
          <p:nvPr>
            <p:ph idx="1" type="body"/>
          </p:nvPr>
        </p:nvSpPr>
        <p:spPr>
          <a:xfrm>
            <a:off x="311698" y="1389598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048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31" name="Shape 631"/>
          <p:cNvSpPr txBox="1"/>
          <p:nvPr>
            <p:ph idx="12" type="sldNum"/>
          </p:nvPr>
        </p:nvSpPr>
        <p:spPr>
          <a:xfrm>
            <a:off x="8684393" y="4700842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 point 3"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Shape 633"/>
          <p:cNvSpPr txBox="1"/>
          <p:nvPr>
            <p:ph type="title"/>
          </p:nvPr>
        </p:nvSpPr>
        <p:spPr>
          <a:xfrm>
            <a:off x="490250" y="450148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34" name="Shape 634"/>
          <p:cNvSpPr txBox="1"/>
          <p:nvPr>
            <p:ph idx="12" type="sldNum"/>
          </p:nvPr>
        </p:nvSpPr>
        <p:spPr>
          <a:xfrm>
            <a:off x="8684393" y="4700842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 title and description 3"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Shape 6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7" name="Shape 6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38" name="Shape 638"/>
          <p:cNvSpPr txBox="1"/>
          <p:nvPr>
            <p:ph idx="1" type="body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None/>
              <a:defRPr b="0" i="0" sz="21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None/>
              <a:defRPr b="0" i="0" sz="21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None/>
              <a:defRPr b="0" i="0" sz="21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None/>
              <a:defRPr b="0" i="0" sz="21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None/>
              <a:defRPr b="0" i="0" sz="21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39" name="Shape 639"/>
          <p:cNvSpPr txBox="1"/>
          <p:nvPr>
            <p:ph idx="2" type="body"/>
          </p:nvPr>
        </p:nvSpPr>
        <p:spPr>
          <a:xfrm>
            <a:off x="4939500" y="724074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3429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40" name="Shape 640"/>
          <p:cNvSpPr txBox="1"/>
          <p:nvPr>
            <p:ph idx="12" type="sldNum"/>
          </p:nvPr>
        </p:nvSpPr>
        <p:spPr>
          <a:xfrm>
            <a:off x="8684393" y="4700842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 3"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Shape 642"/>
          <p:cNvSpPr txBox="1"/>
          <p:nvPr>
            <p:ph idx="1" type="body"/>
          </p:nvPr>
        </p:nvSpPr>
        <p:spPr>
          <a:xfrm>
            <a:off x="311698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43" name="Shape 643"/>
          <p:cNvSpPr txBox="1"/>
          <p:nvPr>
            <p:ph idx="12" type="sldNum"/>
          </p:nvPr>
        </p:nvSpPr>
        <p:spPr>
          <a:xfrm>
            <a:off x="8684393" y="4700842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 number 3"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Shape 645"/>
          <p:cNvSpPr txBox="1"/>
          <p:nvPr>
            <p:ph type="title"/>
          </p:nvPr>
        </p:nvSpPr>
        <p:spPr>
          <a:xfrm>
            <a:off x="311698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46" name="Shape 646"/>
          <p:cNvSpPr txBox="1"/>
          <p:nvPr>
            <p:ph idx="1" type="body"/>
          </p:nvPr>
        </p:nvSpPr>
        <p:spPr>
          <a:xfrm>
            <a:off x="311698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47" name="Shape 647"/>
          <p:cNvSpPr txBox="1"/>
          <p:nvPr>
            <p:ph idx="12" type="sldNum"/>
          </p:nvPr>
        </p:nvSpPr>
        <p:spPr>
          <a:xfrm>
            <a:off x="8684393" y="4700842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>
  <p:cSld name="Blank 14"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Shape 649"/>
          <p:cNvSpPr txBox="1"/>
          <p:nvPr>
            <p:ph idx="12" type="sldNum"/>
          </p:nvPr>
        </p:nvSpPr>
        <p:spPr>
          <a:xfrm>
            <a:off x="8684393" y="4700842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/Relationships>
</file>

<file path=ppt/slideMasters/_rels/slideMaster3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64.xml"/><Relationship Id="rId190" Type="http://schemas.openxmlformats.org/officeDocument/2006/relationships/slideLayout" Target="../slideLayouts/slideLayout214.xml"/><Relationship Id="rId42" Type="http://schemas.openxmlformats.org/officeDocument/2006/relationships/slideLayout" Target="../slideLayouts/slideLayout66.xml"/><Relationship Id="rId41" Type="http://schemas.openxmlformats.org/officeDocument/2006/relationships/slideLayout" Target="../slideLayouts/slideLayout65.xml"/><Relationship Id="rId44" Type="http://schemas.openxmlformats.org/officeDocument/2006/relationships/slideLayout" Target="../slideLayouts/slideLayout68.xml"/><Relationship Id="rId194" Type="http://schemas.openxmlformats.org/officeDocument/2006/relationships/slideLayout" Target="../slideLayouts/slideLayout218.xml"/><Relationship Id="rId43" Type="http://schemas.openxmlformats.org/officeDocument/2006/relationships/slideLayout" Target="../slideLayouts/slideLayout67.xml"/><Relationship Id="rId193" Type="http://schemas.openxmlformats.org/officeDocument/2006/relationships/slideLayout" Target="../slideLayouts/slideLayout217.xml"/><Relationship Id="rId46" Type="http://schemas.openxmlformats.org/officeDocument/2006/relationships/slideLayout" Target="../slideLayouts/slideLayout70.xml"/><Relationship Id="rId192" Type="http://schemas.openxmlformats.org/officeDocument/2006/relationships/slideLayout" Target="../slideLayouts/slideLayout216.xml"/><Relationship Id="rId45" Type="http://schemas.openxmlformats.org/officeDocument/2006/relationships/slideLayout" Target="../slideLayouts/slideLayout69.xml"/><Relationship Id="rId191" Type="http://schemas.openxmlformats.org/officeDocument/2006/relationships/slideLayout" Target="../slideLayouts/slideLayout215.xml"/><Relationship Id="rId48" Type="http://schemas.openxmlformats.org/officeDocument/2006/relationships/slideLayout" Target="../slideLayouts/slideLayout72.xml"/><Relationship Id="rId187" Type="http://schemas.openxmlformats.org/officeDocument/2006/relationships/slideLayout" Target="../slideLayouts/slideLayout211.xml"/><Relationship Id="rId47" Type="http://schemas.openxmlformats.org/officeDocument/2006/relationships/slideLayout" Target="../slideLayouts/slideLayout71.xml"/><Relationship Id="rId186" Type="http://schemas.openxmlformats.org/officeDocument/2006/relationships/slideLayout" Target="../slideLayouts/slideLayout210.xml"/><Relationship Id="rId185" Type="http://schemas.openxmlformats.org/officeDocument/2006/relationships/slideLayout" Target="../slideLayouts/slideLayout209.xml"/><Relationship Id="rId49" Type="http://schemas.openxmlformats.org/officeDocument/2006/relationships/slideLayout" Target="../slideLayouts/slideLayout73.xml"/><Relationship Id="rId184" Type="http://schemas.openxmlformats.org/officeDocument/2006/relationships/slideLayout" Target="../slideLayouts/slideLayout208.xml"/><Relationship Id="rId189" Type="http://schemas.openxmlformats.org/officeDocument/2006/relationships/slideLayout" Target="../slideLayouts/slideLayout213.xml"/><Relationship Id="rId188" Type="http://schemas.openxmlformats.org/officeDocument/2006/relationships/slideLayout" Target="../slideLayouts/slideLayout212.xml"/><Relationship Id="rId31" Type="http://schemas.openxmlformats.org/officeDocument/2006/relationships/slideLayout" Target="../slideLayouts/slideLayout55.xml"/><Relationship Id="rId30" Type="http://schemas.openxmlformats.org/officeDocument/2006/relationships/slideLayout" Target="../slideLayouts/slideLayout54.xml"/><Relationship Id="rId33" Type="http://schemas.openxmlformats.org/officeDocument/2006/relationships/slideLayout" Target="../slideLayouts/slideLayout57.xml"/><Relationship Id="rId183" Type="http://schemas.openxmlformats.org/officeDocument/2006/relationships/slideLayout" Target="../slideLayouts/slideLayout207.xml"/><Relationship Id="rId32" Type="http://schemas.openxmlformats.org/officeDocument/2006/relationships/slideLayout" Target="../slideLayouts/slideLayout56.xml"/><Relationship Id="rId182" Type="http://schemas.openxmlformats.org/officeDocument/2006/relationships/slideLayout" Target="../slideLayouts/slideLayout206.xml"/><Relationship Id="rId35" Type="http://schemas.openxmlformats.org/officeDocument/2006/relationships/slideLayout" Target="../slideLayouts/slideLayout59.xml"/><Relationship Id="rId181" Type="http://schemas.openxmlformats.org/officeDocument/2006/relationships/slideLayout" Target="../slideLayouts/slideLayout205.xml"/><Relationship Id="rId34" Type="http://schemas.openxmlformats.org/officeDocument/2006/relationships/slideLayout" Target="../slideLayouts/slideLayout58.xml"/><Relationship Id="rId180" Type="http://schemas.openxmlformats.org/officeDocument/2006/relationships/slideLayout" Target="../slideLayouts/slideLayout204.xml"/><Relationship Id="rId37" Type="http://schemas.openxmlformats.org/officeDocument/2006/relationships/slideLayout" Target="../slideLayouts/slideLayout61.xml"/><Relationship Id="rId176" Type="http://schemas.openxmlformats.org/officeDocument/2006/relationships/slideLayout" Target="../slideLayouts/slideLayout200.xml"/><Relationship Id="rId36" Type="http://schemas.openxmlformats.org/officeDocument/2006/relationships/slideLayout" Target="../slideLayouts/slideLayout60.xml"/><Relationship Id="rId175" Type="http://schemas.openxmlformats.org/officeDocument/2006/relationships/slideLayout" Target="../slideLayouts/slideLayout199.xml"/><Relationship Id="rId39" Type="http://schemas.openxmlformats.org/officeDocument/2006/relationships/slideLayout" Target="../slideLayouts/slideLayout63.xml"/><Relationship Id="rId174" Type="http://schemas.openxmlformats.org/officeDocument/2006/relationships/slideLayout" Target="../slideLayouts/slideLayout198.xml"/><Relationship Id="rId38" Type="http://schemas.openxmlformats.org/officeDocument/2006/relationships/slideLayout" Target="../slideLayouts/slideLayout62.xml"/><Relationship Id="rId173" Type="http://schemas.openxmlformats.org/officeDocument/2006/relationships/slideLayout" Target="../slideLayouts/slideLayout197.xml"/><Relationship Id="rId179" Type="http://schemas.openxmlformats.org/officeDocument/2006/relationships/slideLayout" Target="../slideLayouts/slideLayout203.xml"/><Relationship Id="rId178" Type="http://schemas.openxmlformats.org/officeDocument/2006/relationships/slideLayout" Target="../slideLayouts/slideLayout202.xml"/><Relationship Id="rId177" Type="http://schemas.openxmlformats.org/officeDocument/2006/relationships/slideLayout" Target="../slideLayouts/slideLayout201.xml"/><Relationship Id="rId20" Type="http://schemas.openxmlformats.org/officeDocument/2006/relationships/slideLayout" Target="../slideLayouts/slideLayout44.xml"/><Relationship Id="rId22" Type="http://schemas.openxmlformats.org/officeDocument/2006/relationships/slideLayout" Target="../slideLayouts/slideLayout46.xml"/><Relationship Id="rId21" Type="http://schemas.openxmlformats.org/officeDocument/2006/relationships/slideLayout" Target="../slideLayouts/slideLayout45.xml"/><Relationship Id="rId24" Type="http://schemas.openxmlformats.org/officeDocument/2006/relationships/slideLayout" Target="../slideLayouts/slideLayout48.xml"/><Relationship Id="rId23" Type="http://schemas.openxmlformats.org/officeDocument/2006/relationships/slideLayout" Target="../slideLayouts/slideLayout47.xml"/><Relationship Id="rId26" Type="http://schemas.openxmlformats.org/officeDocument/2006/relationships/slideLayout" Target="../slideLayouts/slideLayout50.xml"/><Relationship Id="rId25" Type="http://schemas.openxmlformats.org/officeDocument/2006/relationships/slideLayout" Target="../slideLayouts/slideLayout49.xml"/><Relationship Id="rId28" Type="http://schemas.openxmlformats.org/officeDocument/2006/relationships/slideLayout" Target="../slideLayouts/slideLayout52.xml"/><Relationship Id="rId27" Type="http://schemas.openxmlformats.org/officeDocument/2006/relationships/slideLayout" Target="../slideLayouts/slideLayout51.xml"/><Relationship Id="rId29" Type="http://schemas.openxmlformats.org/officeDocument/2006/relationships/slideLayout" Target="../slideLayouts/slideLayout53.xml"/><Relationship Id="rId11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7.xml"/><Relationship Id="rId12" Type="http://schemas.openxmlformats.org/officeDocument/2006/relationships/slideLayout" Target="../slideLayouts/slideLayout36.xml"/><Relationship Id="rId15" Type="http://schemas.openxmlformats.org/officeDocument/2006/relationships/slideLayout" Target="../slideLayouts/slideLayout39.xml"/><Relationship Id="rId198" Type="http://schemas.openxmlformats.org/officeDocument/2006/relationships/slideLayout" Target="../slideLayouts/slideLayout222.xml"/><Relationship Id="rId14" Type="http://schemas.openxmlformats.org/officeDocument/2006/relationships/slideLayout" Target="../slideLayouts/slideLayout38.xml"/><Relationship Id="rId197" Type="http://schemas.openxmlformats.org/officeDocument/2006/relationships/slideLayout" Target="../slideLayouts/slideLayout221.xml"/><Relationship Id="rId17" Type="http://schemas.openxmlformats.org/officeDocument/2006/relationships/slideLayout" Target="../slideLayouts/slideLayout41.xml"/><Relationship Id="rId196" Type="http://schemas.openxmlformats.org/officeDocument/2006/relationships/slideLayout" Target="../slideLayouts/slideLayout220.xml"/><Relationship Id="rId16" Type="http://schemas.openxmlformats.org/officeDocument/2006/relationships/slideLayout" Target="../slideLayouts/slideLayout40.xml"/><Relationship Id="rId195" Type="http://schemas.openxmlformats.org/officeDocument/2006/relationships/slideLayout" Target="../slideLayouts/slideLayout219.xml"/><Relationship Id="rId19" Type="http://schemas.openxmlformats.org/officeDocument/2006/relationships/slideLayout" Target="../slideLayouts/slideLayout43.xml"/><Relationship Id="rId18" Type="http://schemas.openxmlformats.org/officeDocument/2006/relationships/slideLayout" Target="../slideLayouts/slideLayout42.xml"/><Relationship Id="rId199" Type="http://schemas.openxmlformats.org/officeDocument/2006/relationships/slideLayout" Target="../slideLayouts/slideLayout223.xml"/><Relationship Id="rId84" Type="http://schemas.openxmlformats.org/officeDocument/2006/relationships/slideLayout" Target="../slideLayouts/slideLayout108.xml"/><Relationship Id="rId83" Type="http://schemas.openxmlformats.org/officeDocument/2006/relationships/slideLayout" Target="../slideLayouts/slideLayout107.xml"/><Relationship Id="rId86" Type="http://schemas.openxmlformats.org/officeDocument/2006/relationships/slideLayout" Target="../slideLayouts/slideLayout110.xml"/><Relationship Id="rId85" Type="http://schemas.openxmlformats.org/officeDocument/2006/relationships/slideLayout" Target="../slideLayouts/slideLayout109.xml"/><Relationship Id="rId88" Type="http://schemas.openxmlformats.org/officeDocument/2006/relationships/slideLayout" Target="../slideLayouts/slideLayout112.xml"/><Relationship Id="rId150" Type="http://schemas.openxmlformats.org/officeDocument/2006/relationships/slideLayout" Target="../slideLayouts/slideLayout174.xml"/><Relationship Id="rId271" Type="http://schemas.openxmlformats.org/officeDocument/2006/relationships/slideLayout" Target="../slideLayouts/slideLayout295.xml"/><Relationship Id="rId87" Type="http://schemas.openxmlformats.org/officeDocument/2006/relationships/slideLayout" Target="../slideLayouts/slideLayout111.xml"/><Relationship Id="rId270" Type="http://schemas.openxmlformats.org/officeDocument/2006/relationships/slideLayout" Target="../slideLayouts/slideLayout294.xml"/><Relationship Id="rId89" Type="http://schemas.openxmlformats.org/officeDocument/2006/relationships/slideLayout" Target="../slideLayouts/slideLayout113.xml"/><Relationship Id="rId80" Type="http://schemas.openxmlformats.org/officeDocument/2006/relationships/slideLayout" Target="../slideLayouts/slideLayout104.xml"/><Relationship Id="rId82" Type="http://schemas.openxmlformats.org/officeDocument/2006/relationships/slideLayout" Target="../slideLayouts/slideLayout106.xml"/><Relationship Id="rId81" Type="http://schemas.openxmlformats.org/officeDocument/2006/relationships/slideLayout" Target="../slideLayouts/slideLayout105.xml"/><Relationship Id="rId1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7.xml"/><Relationship Id="rId149" Type="http://schemas.openxmlformats.org/officeDocument/2006/relationships/slideLayout" Target="../slideLayouts/slideLayout173.xml"/><Relationship Id="rId4" Type="http://schemas.openxmlformats.org/officeDocument/2006/relationships/slideLayout" Target="../slideLayouts/slideLayout28.xml"/><Relationship Id="rId148" Type="http://schemas.openxmlformats.org/officeDocument/2006/relationships/slideLayout" Target="../slideLayouts/slideLayout172.xml"/><Relationship Id="rId269" Type="http://schemas.openxmlformats.org/officeDocument/2006/relationships/slideLayout" Target="../slideLayouts/slideLayout293.xml"/><Relationship Id="rId9" Type="http://schemas.openxmlformats.org/officeDocument/2006/relationships/slideLayout" Target="../slideLayouts/slideLayout33.xml"/><Relationship Id="rId143" Type="http://schemas.openxmlformats.org/officeDocument/2006/relationships/slideLayout" Target="../slideLayouts/slideLayout167.xml"/><Relationship Id="rId264" Type="http://schemas.openxmlformats.org/officeDocument/2006/relationships/slideLayout" Target="../slideLayouts/slideLayout288.xml"/><Relationship Id="rId142" Type="http://schemas.openxmlformats.org/officeDocument/2006/relationships/slideLayout" Target="../slideLayouts/slideLayout166.xml"/><Relationship Id="rId263" Type="http://schemas.openxmlformats.org/officeDocument/2006/relationships/slideLayout" Target="../slideLayouts/slideLayout287.xml"/><Relationship Id="rId141" Type="http://schemas.openxmlformats.org/officeDocument/2006/relationships/slideLayout" Target="../slideLayouts/slideLayout165.xml"/><Relationship Id="rId262" Type="http://schemas.openxmlformats.org/officeDocument/2006/relationships/slideLayout" Target="../slideLayouts/slideLayout286.xml"/><Relationship Id="rId140" Type="http://schemas.openxmlformats.org/officeDocument/2006/relationships/slideLayout" Target="../slideLayouts/slideLayout164.xml"/><Relationship Id="rId261" Type="http://schemas.openxmlformats.org/officeDocument/2006/relationships/slideLayout" Target="../slideLayouts/slideLayout285.xml"/><Relationship Id="rId5" Type="http://schemas.openxmlformats.org/officeDocument/2006/relationships/slideLayout" Target="../slideLayouts/slideLayout29.xml"/><Relationship Id="rId147" Type="http://schemas.openxmlformats.org/officeDocument/2006/relationships/slideLayout" Target="../slideLayouts/slideLayout171.xml"/><Relationship Id="rId268" Type="http://schemas.openxmlformats.org/officeDocument/2006/relationships/slideLayout" Target="../slideLayouts/slideLayout292.xml"/><Relationship Id="rId6" Type="http://schemas.openxmlformats.org/officeDocument/2006/relationships/slideLayout" Target="../slideLayouts/slideLayout30.xml"/><Relationship Id="rId146" Type="http://schemas.openxmlformats.org/officeDocument/2006/relationships/slideLayout" Target="../slideLayouts/slideLayout170.xml"/><Relationship Id="rId267" Type="http://schemas.openxmlformats.org/officeDocument/2006/relationships/slideLayout" Target="../slideLayouts/slideLayout291.xml"/><Relationship Id="rId7" Type="http://schemas.openxmlformats.org/officeDocument/2006/relationships/slideLayout" Target="../slideLayouts/slideLayout31.xml"/><Relationship Id="rId145" Type="http://schemas.openxmlformats.org/officeDocument/2006/relationships/slideLayout" Target="../slideLayouts/slideLayout169.xml"/><Relationship Id="rId266" Type="http://schemas.openxmlformats.org/officeDocument/2006/relationships/slideLayout" Target="../slideLayouts/slideLayout290.xml"/><Relationship Id="rId8" Type="http://schemas.openxmlformats.org/officeDocument/2006/relationships/slideLayout" Target="../slideLayouts/slideLayout32.xml"/><Relationship Id="rId144" Type="http://schemas.openxmlformats.org/officeDocument/2006/relationships/slideLayout" Target="../slideLayouts/slideLayout168.xml"/><Relationship Id="rId265" Type="http://schemas.openxmlformats.org/officeDocument/2006/relationships/slideLayout" Target="../slideLayouts/slideLayout289.xml"/><Relationship Id="rId73" Type="http://schemas.openxmlformats.org/officeDocument/2006/relationships/slideLayout" Target="../slideLayouts/slideLayout97.xml"/><Relationship Id="rId72" Type="http://schemas.openxmlformats.org/officeDocument/2006/relationships/slideLayout" Target="../slideLayouts/slideLayout96.xml"/><Relationship Id="rId75" Type="http://schemas.openxmlformats.org/officeDocument/2006/relationships/slideLayout" Target="../slideLayouts/slideLayout99.xml"/><Relationship Id="rId74" Type="http://schemas.openxmlformats.org/officeDocument/2006/relationships/slideLayout" Target="../slideLayouts/slideLayout98.xml"/><Relationship Id="rId77" Type="http://schemas.openxmlformats.org/officeDocument/2006/relationships/slideLayout" Target="../slideLayouts/slideLayout101.xml"/><Relationship Id="rId260" Type="http://schemas.openxmlformats.org/officeDocument/2006/relationships/slideLayout" Target="../slideLayouts/slideLayout284.xml"/><Relationship Id="rId76" Type="http://schemas.openxmlformats.org/officeDocument/2006/relationships/slideLayout" Target="../slideLayouts/slideLayout100.xml"/><Relationship Id="rId79" Type="http://schemas.openxmlformats.org/officeDocument/2006/relationships/slideLayout" Target="../slideLayouts/slideLayout103.xml"/><Relationship Id="rId78" Type="http://schemas.openxmlformats.org/officeDocument/2006/relationships/slideLayout" Target="../slideLayouts/slideLayout102.xml"/><Relationship Id="rId71" Type="http://schemas.openxmlformats.org/officeDocument/2006/relationships/slideLayout" Target="../slideLayouts/slideLayout95.xml"/><Relationship Id="rId70" Type="http://schemas.openxmlformats.org/officeDocument/2006/relationships/slideLayout" Target="../slideLayouts/slideLayout94.xml"/><Relationship Id="rId139" Type="http://schemas.openxmlformats.org/officeDocument/2006/relationships/slideLayout" Target="../slideLayouts/slideLayout163.xml"/><Relationship Id="rId138" Type="http://schemas.openxmlformats.org/officeDocument/2006/relationships/slideLayout" Target="../slideLayouts/slideLayout162.xml"/><Relationship Id="rId259" Type="http://schemas.openxmlformats.org/officeDocument/2006/relationships/slideLayout" Target="../slideLayouts/slideLayout283.xml"/><Relationship Id="rId137" Type="http://schemas.openxmlformats.org/officeDocument/2006/relationships/slideLayout" Target="../slideLayouts/slideLayout161.xml"/><Relationship Id="rId258" Type="http://schemas.openxmlformats.org/officeDocument/2006/relationships/slideLayout" Target="../slideLayouts/slideLayout282.xml"/><Relationship Id="rId132" Type="http://schemas.openxmlformats.org/officeDocument/2006/relationships/slideLayout" Target="../slideLayouts/slideLayout156.xml"/><Relationship Id="rId253" Type="http://schemas.openxmlformats.org/officeDocument/2006/relationships/slideLayout" Target="../slideLayouts/slideLayout277.xml"/><Relationship Id="rId131" Type="http://schemas.openxmlformats.org/officeDocument/2006/relationships/slideLayout" Target="../slideLayouts/slideLayout155.xml"/><Relationship Id="rId252" Type="http://schemas.openxmlformats.org/officeDocument/2006/relationships/slideLayout" Target="../slideLayouts/slideLayout276.xml"/><Relationship Id="rId130" Type="http://schemas.openxmlformats.org/officeDocument/2006/relationships/slideLayout" Target="../slideLayouts/slideLayout154.xml"/><Relationship Id="rId251" Type="http://schemas.openxmlformats.org/officeDocument/2006/relationships/slideLayout" Target="../slideLayouts/slideLayout275.xml"/><Relationship Id="rId250" Type="http://schemas.openxmlformats.org/officeDocument/2006/relationships/slideLayout" Target="../slideLayouts/slideLayout274.xml"/><Relationship Id="rId136" Type="http://schemas.openxmlformats.org/officeDocument/2006/relationships/slideLayout" Target="../slideLayouts/slideLayout160.xml"/><Relationship Id="rId257" Type="http://schemas.openxmlformats.org/officeDocument/2006/relationships/slideLayout" Target="../slideLayouts/slideLayout281.xml"/><Relationship Id="rId135" Type="http://schemas.openxmlformats.org/officeDocument/2006/relationships/slideLayout" Target="../slideLayouts/slideLayout159.xml"/><Relationship Id="rId256" Type="http://schemas.openxmlformats.org/officeDocument/2006/relationships/slideLayout" Target="../slideLayouts/slideLayout280.xml"/><Relationship Id="rId134" Type="http://schemas.openxmlformats.org/officeDocument/2006/relationships/slideLayout" Target="../slideLayouts/slideLayout158.xml"/><Relationship Id="rId255" Type="http://schemas.openxmlformats.org/officeDocument/2006/relationships/slideLayout" Target="../slideLayouts/slideLayout279.xml"/><Relationship Id="rId133" Type="http://schemas.openxmlformats.org/officeDocument/2006/relationships/slideLayout" Target="../slideLayouts/slideLayout157.xml"/><Relationship Id="rId254" Type="http://schemas.openxmlformats.org/officeDocument/2006/relationships/slideLayout" Target="../slideLayouts/slideLayout278.xml"/><Relationship Id="rId62" Type="http://schemas.openxmlformats.org/officeDocument/2006/relationships/slideLayout" Target="../slideLayouts/slideLayout86.xml"/><Relationship Id="rId61" Type="http://schemas.openxmlformats.org/officeDocument/2006/relationships/slideLayout" Target="../slideLayouts/slideLayout85.xml"/><Relationship Id="rId64" Type="http://schemas.openxmlformats.org/officeDocument/2006/relationships/slideLayout" Target="../slideLayouts/slideLayout88.xml"/><Relationship Id="rId63" Type="http://schemas.openxmlformats.org/officeDocument/2006/relationships/slideLayout" Target="../slideLayouts/slideLayout87.xml"/><Relationship Id="rId66" Type="http://schemas.openxmlformats.org/officeDocument/2006/relationships/slideLayout" Target="../slideLayouts/slideLayout90.xml"/><Relationship Id="rId172" Type="http://schemas.openxmlformats.org/officeDocument/2006/relationships/slideLayout" Target="../slideLayouts/slideLayout196.xml"/><Relationship Id="rId65" Type="http://schemas.openxmlformats.org/officeDocument/2006/relationships/slideLayout" Target="../slideLayouts/slideLayout89.xml"/><Relationship Id="rId171" Type="http://schemas.openxmlformats.org/officeDocument/2006/relationships/slideLayout" Target="../slideLayouts/slideLayout195.xml"/><Relationship Id="rId68" Type="http://schemas.openxmlformats.org/officeDocument/2006/relationships/slideLayout" Target="../slideLayouts/slideLayout92.xml"/><Relationship Id="rId170" Type="http://schemas.openxmlformats.org/officeDocument/2006/relationships/slideLayout" Target="../slideLayouts/slideLayout194.xml"/><Relationship Id="rId67" Type="http://schemas.openxmlformats.org/officeDocument/2006/relationships/slideLayout" Target="../slideLayouts/slideLayout91.xml"/><Relationship Id="rId60" Type="http://schemas.openxmlformats.org/officeDocument/2006/relationships/slideLayout" Target="../slideLayouts/slideLayout84.xml"/><Relationship Id="rId165" Type="http://schemas.openxmlformats.org/officeDocument/2006/relationships/slideLayout" Target="../slideLayouts/slideLayout189.xml"/><Relationship Id="rId69" Type="http://schemas.openxmlformats.org/officeDocument/2006/relationships/slideLayout" Target="../slideLayouts/slideLayout93.xml"/><Relationship Id="rId164" Type="http://schemas.openxmlformats.org/officeDocument/2006/relationships/slideLayout" Target="../slideLayouts/slideLayout188.xml"/><Relationship Id="rId163" Type="http://schemas.openxmlformats.org/officeDocument/2006/relationships/slideLayout" Target="../slideLayouts/slideLayout187.xml"/><Relationship Id="rId162" Type="http://schemas.openxmlformats.org/officeDocument/2006/relationships/slideLayout" Target="../slideLayouts/slideLayout186.xml"/><Relationship Id="rId169" Type="http://schemas.openxmlformats.org/officeDocument/2006/relationships/slideLayout" Target="../slideLayouts/slideLayout193.xml"/><Relationship Id="rId168" Type="http://schemas.openxmlformats.org/officeDocument/2006/relationships/slideLayout" Target="../slideLayouts/slideLayout192.xml"/><Relationship Id="rId167" Type="http://schemas.openxmlformats.org/officeDocument/2006/relationships/slideLayout" Target="../slideLayouts/slideLayout191.xml"/><Relationship Id="rId166" Type="http://schemas.openxmlformats.org/officeDocument/2006/relationships/slideLayout" Target="../slideLayouts/slideLayout190.xml"/><Relationship Id="rId51" Type="http://schemas.openxmlformats.org/officeDocument/2006/relationships/slideLayout" Target="../slideLayouts/slideLayout75.xml"/><Relationship Id="rId50" Type="http://schemas.openxmlformats.org/officeDocument/2006/relationships/slideLayout" Target="../slideLayouts/slideLayout74.xml"/><Relationship Id="rId53" Type="http://schemas.openxmlformats.org/officeDocument/2006/relationships/slideLayout" Target="../slideLayouts/slideLayout77.xml"/><Relationship Id="rId52" Type="http://schemas.openxmlformats.org/officeDocument/2006/relationships/slideLayout" Target="../slideLayouts/slideLayout76.xml"/><Relationship Id="rId55" Type="http://schemas.openxmlformats.org/officeDocument/2006/relationships/slideLayout" Target="../slideLayouts/slideLayout79.xml"/><Relationship Id="rId161" Type="http://schemas.openxmlformats.org/officeDocument/2006/relationships/slideLayout" Target="../slideLayouts/slideLayout185.xml"/><Relationship Id="rId54" Type="http://schemas.openxmlformats.org/officeDocument/2006/relationships/slideLayout" Target="../slideLayouts/slideLayout78.xml"/><Relationship Id="rId160" Type="http://schemas.openxmlformats.org/officeDocument/2006/relationships/slideLayout" Target="../slideLayouts/slideLayout184.xml"/><Relationship Id="rId57" Type="http://schemas.openxmlformats.org/officeDocument/2006/relationships/slideLayout" Target="../slideLayouts/slideLayout81.xml"/><Relationship Id="rId56" Type="http://schemas.openxmlformats.org/officeDocument/2006/relationships/slideLayout" Target="../slideLayouts/slideLayout80.xml"/><Relationship Id="rId159" Type="http://schemas.openxmlformats.org/officeDocument/2006/relationships/slideLayout" Target="../slideLayouts/slideLayout183.xml"/><Relationship Id="rId59" Type="http://schemas.openxmlformats.org/officeDocument/2006/relationships/slideLayout" Target="../slideLayouts/slideLayout83.xml"/><Relationship Id="rId154" Type="http://schemas.openxmlformats.org/officeDocument/2006/relationships/slideLayout" Target="../slideLayouts/slideLayout178.xml"/><Relationship Id="rId58" Type="http://schemas.openxmlformats.org/officeDocument/2006/relationships/slideLayout" Target="../slideLayouts/slideLayout82.xml"/><Relationship Id="rId153" Type="http://schemas.openxmlformats.org/officeDocument/2006/relationships/slideLayout" Target="../slideLayouts/slideLayout177.xml"/><Relationship Id="rId152" Type="http://schemas.openxmlformats.org/officeDocument/2006/relationships/slideLayout" Target="../slideLayouts/slideLayout176.xml"/><Relationship Id="rId273" Type="http://schemas.openxmlformats.org/officeDocument/2006/relationships/theme" Target="../theme/theme5.xml"/><Relationship Id="rId151" Type="http://schemas.openxmlformats.org/officeDocument/2006/relationships/slideLayout" Target="../slideLayouts/slideLayout175.xml"/><Relationship Id="rId272" Type="http://schemas.openxmlformats.org/officeDocument/2006/relationships/slideLayout" Target="../slideLayouts/slideLayout296.xml"/><Relationship Id="rId158" Type="http://schemas.openxmlformats.org/officeDocument/2006/relationships/slideLayout" Target="../slideLayouts/slideLayout182.xml"/><Relationship Id="rId157" Type="http://schemas.openxmlformats.org/officeDocument/2006/relationships/slideLayout" Target="../slideLayouts/slideLayout181.xml"/><Relationship Id="rId156" Type="http://schemas.openxmlformats.org/officeDocument/2006/relationships/slideLayout" Target="../slideLayouts/slideLayout180.xml"/><Relationship Id="rId155" Type="http://schemas.openxmlformats.org/officeDocument/2006/relationships/slideLayout" Target="../slideLayouts/slideLayout179.xml"/><Relationship Id="rId107" Type="http://schemas.openxmlformats.org/officeDocument/2006/relationships/slideLayout" Target="../slideLayouts/slideLayout131.xml"/><Relationship Id="rId228" Type="http://schemas.openxmlformats.org/officeDocument/2006/relationships/slideLayout" Target="../slideLayouts/slideLayout252.xml"/><Relationship Id="rId106" Type="http://schemas.openxmlformats.org/officeDocument/2006/relationships/slideLayout" Target="../slideLayouts/slideLayout130.xml"/><Relationship Id="rId227" Type="http://schemas.openxmlformats.org/officeDocument/2006/relationships/slideLayout" Target="../slideLayouts/slideLayout251.xml"/><Relationship Id="rId105" Type="http://schemas.openxmlformats.org/officeDocument/2006/relationships/slideLayout" Target="../slideLayouts/slideLayout129.xml"/><Relationship Id="rId226" Type="http://schemas.openxmlformats.org/officeDocument/2006/relationships/slideLayout" Target="../slideLayouts/slideLayout250.xml"/><Relationship Id="rId104" Type="http://schemas.openxmlformats.org/officeDocument/2006/relationships/slideLayout" Target="../slideLayouts/slideLayout128.xml"/><Relationship Id="rId225" Type="http://schemas.openxmlformats.org/officeDocument/2006/relationships/slideLayout" Target="../slideLayouts/slideLayout249.xml"/><Relationship Id="rId109" Type="http://schemas.openxmlformats.org/officeDocument/2006/relationships/slideLayout" Target="../slideLayouts/slideLayout133.xml"/><Relationship Id="rId108" Type="http://schemas.openxmlformats.org/officeDocument/2006/relationships/slideLayout" Target="../slideLayouts/slideLayout132.xml"/><Relationship Id="rId229" Type="http://schemas.openxmlformats.org/officeDocument/2006/relationships/slideLayout" Target="../slideLayouts/slideLayout253.xml"/><Relationship Id="rId220" Type="http://schemas.openxmlformats.org/officeDocument/2006/relationships/slideLayout" Target="../slideLayouts/slideLayout244.xml"/><Relationship Id="rId103" Type="http://schemas.openxmlformats.org/officeDocument/2006/relationships/slideLayout" Target="../slideLayouts/slideLayout127.xml"/><Relationship Id="rId224" Type="http://schemas.openxmlformats.org/officeDocument/2006/relationships/slideLayout" Target="../slideLayouts/slideLayout248.xml"/><Relationship Id="rId102" Type="http://schemas.openxmlformats.org/officeDocument/2006/relationships/slideLayout" Target="../slideLayouts/slideLayout126.xml"/><Relationship Id="rId223" Type="http://schemas.openxmlformats.org/officeDocument/2006/relationships/slideLayout" Target="../slideLayouts/slideLayout247.xml"/><Relationship Id="rId101" Type="http://schemas.openxmlformats.org/officeDocument/2006/relationships/slideLayout" Target="../slideLayouts/slideLayout125.xml"/><Relationship Id="rId222" Type="http://schemas.openxmlformats.org/officeDocument/2006/relationships/slideLayout" Target="../slideLayouts/slideLayout246.xml"/><Relationship Id="rId100" Type="http://schemas.openxmlformats.org/officeDocument/2006/relationships/slideLayout" Target="../slideLayouts/slideLayout124.xml"/><Relationship Id="rId221" Type="http://schemas.openxmlformats.org/officeDocument/2006/relationships/slideLayout" Target="../slideLayouts/slideLayout245.xml"/><Relationship Id="rId217" Type="http://schemas.openxmlformats.org/officeDocument/2006/relationships/slideLayout" Target="../slideLayouts/slideLayout241.xml"/><Relationship Id="rId216" Type="http://schemas.openxmlformats.org/officeDocument/2006/relationships/slideLayout" Target="../slideLayouts/slideLayout240.xml"/><Relationship Id="rId215" Type="http://schemas.openxmlformats.org/officeDocument/2006/relationships/slideLayout" Target="../slideLayouts/slideLayout239.xml"/><Relationship Id="rId214" Type="http://schemas.openxmlformats.org/officeDocument/2006/relationships/slideLayout" Target="../slideLayouts/slideLayout238.xml"/><Relationship Id="rId219" Type="http://schemas.openxmlformats.org/officeDocument/2006/relationships/slideLayout" Target="../slideLayouts/slideLayout243.xml"/><Relationship Id="rId218" Type="http://schemas.openxmlformats.org/officeDocument/2006/relationships/slideLayout" Target="../slideLayouts/slideLayout242.xml"/><Relationship Id="rId213" Type="http://schemas.openxmlformats.org/officeDocument/2006/relationships/slideLayout" Target="../slideLayouts/slideLayout237.xml"/><Relationship Id="rId212" Type="http://schemas.openxmlformats.org/officeDocument/2006/relationships/slideLayout" Target="../slideLayouts/slideLayout236.xml"/><Relationship Id="rId211" Type="http://schemas.openxmlformats.org/officeDocument/2006/relationships/slideLayout" Target="../slideLayouts/slideLayout235.xml"/><Relationship Id="rId210" Type="http://schemas.openxmlformats.org/officeDocument/2006/relationships/slideLayout" Target="../slideLayouts/slideLayout234.xml"/><Relationship Id="rId129" Type="http://schemas.openxmlformats.org/officeDocument/2006/relationships/slideLayout" Target="../slideLayouts/slideLayout153.xml"/><Relationship Id="rId128" Type="http://schemas.openxmlformats.org/officeDocument/2006/relationships/slideLayout" Target="../slideLayouts/slideLayout152.xml"/><Relationship Id="rId249" Type="http://schemas.openxmlformats.org/officeDocument/2006/relationships/slideLayout" Target="../slideLayouts/slideLayout273.xml"/><Relationship Id="rId127" Type="http://schemas.openxmlformats.org/officeDocument/2006/relationships/slideLayout" Target="../slideLayouts/slideLayout151.xml"/><Relationship Id="rId248" Type="http://schemas.openxmlformats.org/officeDocument/2006/relationships/slideLayout" Target="../slideLayouts/slideLayout272.xml"/><Relationship Id="rId126" Type="http://schemas.openxmlformats.org/officeDocument/2006/relationships/slideLayout" Target="../slideLayouts/slideLayout150.xml"/><Relationship Id="rId247" Type="http://schemas.openxmlformats.org/officeDocument/2006/relationships/slideLayout" Target="../slideLayouts/slideLayout271.xml"/><Relationship Id="rId121" Type="http://schemas.openxmlformats.org/officeDocument/2006/relationships/slideLayout" Target="../slideLayouts/slideLayout145.xml"/><Relationship Id="rId242" Type="http://schemas.openxmlformats.org/officeDocument/2006/relationships/slideLayout" Target="../slideLayouts/slideLayout266.xml"/><Relationship Id="rId120" Type="http://schemas.openxmlformats.org/officeDocument/2006/relationships/slideLayout" Target="../slideLayouts/slideLayout144.xml"/><Relationship Id="rId241" Type="http://schemas.openxmlformats.org/officeDocument/2006/relationships/slideLayout" Target="../slideLayouts/slideLayout265.xml"/><Relationship Id="rId240" Type="http://schemas.openxmlformats.org/officeDocument/2006/relationships/slideLayout" Target="../slideLayouts/slideLayout264.xml"/><Relationship Id="rId125" Type="http://schemas.openxmlformats.org/officeDocument/2006/relationships/slideLayout" Target="../slideLayouts/slideLayout149.xml"/><Relationship Id="rId246" Type="http://schemas.openxmlformats.org/officeDocument/2006/relationships/slideLayout" Target="../slideLayouts/slideLayout270.xml"/><Relationship Id="rId124" Type="http://schemas.openxmlformats.org/officeDocument/2006/relationships/slideLayout" Target="../slideLayouts/slideLayout148.xml"/><Relationship Id="rId245" Type="http://schemas.openxmlformats.org/officeDocument/2006/relationships/slideLayout" Target="../slideLayouts/slideLayout269.xml"/><Relationship Id="rId123" Type="http://schemas.openxmlformats.org/officeDocument/2006/relationships/slideLayout" Target="../slideLayouts/slideLayout147.xml"/><Relationship Id="rId244" Type="http://schemas.openxmlformats.org/officeDocument/2006/relationships/slideLayout" Target="../slideLayouts/slideLayout268.xml"/><Relationship Id="rId122" Type="http://schemas.openxmlformats.org/officeDocument/2006/relationships/slideLayout" Target="../slideLayouts/slideLayout146.xml"/><Relationship Id="rId243" Type="http://schemas.openxmlformats.org/officeDocument/2006/relationships/slideLayout" Target="../slideLayouts/slideLayout267.xml"/><Relationship Id="rId95" Type="http://schemas.openxmlformats.org/officeDocument/2006/relationships/slideLayout" Target="../slideLayouts/slideLayout119.xml"/><Relationship Id="rId94" Type="http://schemas.openxmlformats.org/officeDocument/2006/relationships/slideLayout" Target="../slideLayouts/slideLayout118.xml"/><Relationship Id="rId97" Type="http://schemas.openxmlformats.org/officeDocument/2006/relationships/slideLayout" Target="../slideLayouts/slideLayout121.xml"/><Relationship Id="rId96" Type="http://schemas.openxmlformats.org/officeDocument/2006/relationships/slideLayout" Target="../slideLayouts/slideLayout120.xml"/><Relationship Id="rId99" Type="http://schemas.openxmlformats.org/officeDocument/2006/relationships/slideLayout" Target="../slideLayouts/slideLayout123.xml"/><Relationship Id="rId98" Type="http://schemas.openxmlformats.org/officeDocument/2006/relationships/slideLayout" Target="../slideLayouts/slideLayout122.xml"/><Relationship Id="rId91" Type="http://schemas.openxmlformats.org/officeDocument/2006/relationships/slideLayout" Target="../slideLayouts/slideLayout115.xml"/><Relationship Id="rId90" Type="http://schemas.openxmlformats.org/officeDocument/2006/relationships/slideLayout" Target="../slideLayouts/slideLayout114.xml"/><Relationship Id="rId93" Type="http://schemas.openxmlformats.org/officeDocument/2006/relationships/slideLayout" Target="../slideLayouts/slideLayout117.xml"/><Relationship Id="rId92" Type="http://schemas.openxmlformats.org/officeDocument/2006/relationships/slideLayout" Target="../slideLayouts/slideLayout116.xml"/><Relationship Id="rId118" Type="http://schemas.openxmlformats.org/officeDocument/2006/relationships/slideLayout" Target="../slideLayouts/slideLayout142.xml"/><Relationship Id="rId239" Type="http://schemas.openxmlformats.org/officeDocument/2006/relationships/slideLayout" Target="../slideLayouts/slideLayout263.xml"/><Relationship Id="rId117" Type="http://schemas.openxmlformats.org/officeDocument/2006/relationships/slideLayout" Target="../slideLayouts/slideLayout141.xml"/><Relationship Id="rId238" Type="http://schemas.openxmlformats.org/officeDocument/2006/relationships/slideLayout" Target="../slideLayouts/slideLayout262.xml"/><Relationship Id="rId116" Type="http://schemas.openxmlformats.org/officeDocument/2006/relationships/slideLayout" Target="../slideLayouts/slideLayout140.xml"/><Relationship Id="rId237" Type="http://schemas.openxmlformats.org/officeDocument/2006/relationships/slideLayout" Target="../slideLayouts/slideLayout261.xml"/><Relationship Id="rId115" Type="http://schemas.openxmlformats.org/officeDocument/2006/relationships/slideLayout" Target="../slideLayouts/slideLayout139.xml"/><Relationship Id="rId236" Type="http://schemas.openxmlformats.org/officeDocument/2006/relationships/slideLayout" Target="../slideLayouts/slideLayout260.xml"/><Relationship Id="rId119" Type="http://schemas.openxmlformats.org/officeDocument/2006/relationships/slideLayout" Target="../slideLayouts/slideLayout143.xml"/><Relationship Id="rId110" Type="http://schemas.openxmlformats.org/officeDocument/2006/relationships/slideLayout" Target="../slideLayouts/slideLayout134.xml"/><Relationship Id="rId231" Type="http://schemas.openxmlformats.org/officeDocument/2006/relationships/slideLayout" Target="../slideLayouts/slideLayout255.xml"/><Relationship Id="rId230" Type="http://schemas.openxmlformats.org/officeDocument/2006/relationships/slideLayout" Target="../slideLayouts/slideLayout254.xml"/><Relationship Id="rId114" Type="http://schemas.openxmlformats.org/officeDocument/2006/relationships/slideLayout" Target="../slideLayouts/slideLayout138.xml"/><Relationship Id="rId235" Type="http://schemas.openxmlformats.org/officeDocument/2006/relationships/slideLayout" Target="../slideLayouts/slideLayout259.xml"/><Relationship Id="rId113" Type="http://schemas.openxmlformats.org/officeDocument/2006/relationships/slideLayout" Target="../slideLayouts/slideLayout137.xml"/><Relationship Id="rId234" Type="http://schemas.openxmlformats.org/officeDocument/2006/relationships/slideLayout" Target="../slideLayouts/slideLayout258.xml"/><Relationship Id="rId112" Type="http://schemas.openxmlformats.org/officeDocument/2006/relationships/slideLayout" Target="../slideLayouts/slideLayout136.xml"/><Relationship Id="rId233" Type="http://schemas.openxmlformats.org/officeDocument/2006/relationships/slideLayout" Target="../slideLayouts/slideLayout257.xml"/><Relationship Id="rId111" Type="http://schemas.openxmlformats.org/officeDocument/2006/relationships/slideLayout" Target="../slideLayouts/slideLayout135.xml"/><Relationship Id="rId232" Type="http://schemas.openxmlformats.org/officeDocument/2006/relationships/slideLayout" Target="../slideLayouts/slideLayout256.xml"/><Relationship Id="rId206" Type="http://schemas.openxmlformats.org/officeDocument/2006/relationships/slideLayout" Target="../slideLayouts/slideLayout230.xml"/><Relationship Id="rId205" Type="http://schemas.openxmlformats.org/officeDocument/2006/relationships/slideLayout" Target="../slideLayouts/slideLayout229.xml"/><Relationship Id="rId204" Type="http://schemas.openxmlformats.org/officeDocument/2006/relationships/slideLayout" Target="../slideLayouts/slideLayout228.xml"/><Relationship Id="rId203" Type="http://schemas.openxmlformats.org/officeDocument/2006/relationships/slideLayout" Target="../slideLayouts/slideLayout227.xml"/><Relationship Id="rId209" Type="http://schemas.openxmlformats.org/officeDocument/2006/relationships/slideLayout" Target="../slideLayouts/slideLayout233.xml"/><Relationship Id="rId208" Type="http://schemas.openxmlformats.org/officeDocument/2006/relationships/slideLayout" Target="../slideLayouts/slideLayout232.xml"/><Relationship Id="rId207" Type="http://schemas.openxmlformats.org/officeDocument/2006/relationships/slideLayout" Target="../slideLayouts/slideLayout231.xml"/><Relationship Id="rId202" Type="http://schemas.openxmlformats.org/officeDocument/2006/relationships/slideLayout" Target="../slideLayouts/slideLayout226.xml"/><Relationship Id="rId201" Type="http://schemas.openxmlformats.org/officeDocument/2006/relationships/slideLayout" Target="../slideLayouts/slideLayout225.xml"/><Relationship Id="rId200" Type="http://schemas.openxmlformats.org/officeDocument/2006/relationships/slideLayout" Target="../slideLayouts/slideLayout224.xml"/></Relationships>
</file>

<file path=ppt/slideMasters/_rels/slideMaster4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16.xml"/><Relationship Id="rId21" Type="http://schemas.openxmlformats.org/officeDocument/2006/relationships/theme" Target="../theme/theme2.xml"/><Relationship Id="rId11" Type="http://schemas.openxmlformats.org/officeDocument/2006/relationships/slideLayout" Target="../slideLayouts/slideLayout307.xml"/><Relationship Id="rId10" Type="http://schemas.openxmlformats.org/officeDocument/2006/relationships/slideLayout" Target="../slideLayouts/slideLayout306.xml"/><Relationship Id="rId13" Type="http://schemas.openxmlformats.org/officeDocument/2006/relationships/slideLayout" Target="../slideLayouts/slideLayout309.xml"/><Relationship Id="rId12" Type="http://schemas.openxmlformats.org/officeDocument/2006/relationships/slideLayout" Target="../slideLayouts/slideLayout308.xml"/><Relationship Id="rId15" Type="http://schemas.openxmlformats.org/officeDocument/2006/relationships/slideLayout" Target="../slideLayouts/slideLayout311.xml"/><Relationship Id="rId14" Type="http://schemas.openxmlformats.org/officeDocument/2006/relationships/slideLayout" Target="../slideLayouts/slideLayout310.xml"/><Relationship Id="rId17" Type="http://schemas.openxmlformats.org/officeDocument/2006/relationships/slideLayout" Target="../slideLayouts/slideLayout313.xml"/><Relationship Id="rId16" Type="http://schemas.openxmlformats.org/officeDocument/2006/relationships/slideLayout" Target="../slideLayouts/slideLayout312.xml"/><Relationship Id="rId19" Type="http://schemas.openxmlformats.org/officeDocument/2006/relationships/slideLayout" Target="../slideLayouts/slideLayout315.xml"/><Relationship Id="rId18" Type="http://schemas.openxmlformats.org/officeDocument/2006/relationships/slideLayout" Target="../slideLayouts/slideLayout314.xml"/><Relationship Id="rId1" Type="http://schemas.openxmlformats.org/officeDocument/2006/relationships/slideLayout" Target="../slideLayouts/slideLayout297.xml"/><Relationship Id="rId2" Type="http://schemas.openxmlformats.org/officeDocument/2006/relationships/slideLayout" Target="../slideLayouts/slideLayout298.xml"/><Relationship Id="rId3" Type="http://schemas.openxmlformats.org/officeDocument/2006/relationships/slideLayout" Target="../slideLayouts/slideLayout299.xml"/><Relationship Id="rId4" Type="http://schemas.openxmlformats.org/officeDocument/2006/relationships/slideLayout" Target="../slideLayouts/slideLayout300.xml"/><Relationship Id="rId9" Type="http://schemas.openxmlformats.org/officeDocument/2006/relationships/slideLayout" Target="../slideLayouts/slideLayout305.xml"/><Relationship Id="rId5" Type="http://schemas.openxmlformats.org/officeDocument/2006/relationships/slideLayout" Target="../slideLayouts/slideLayout301.xml"/><Relationship Id="rId6" Type="http://schemas.openxmlformats.org/officeDocument/2006/relationships/slideLayout" Target="../slideLayouts/slideLayout302.xml"/><Relationship Id="rId7" Type="http://schemas.openxmlformats.org/officeDocument/2006/relationships/slideLayout" Target="../slideLayouts/slideLayout303.xml"/><Relationship Id="rId8" Type="http://schemas.openxmlformats.org/officeDocument/2006/relationships/slideLayout" Target="../slideLayouts/slideLayout304.xml"/></Relationships>
</file>

<file path=ppt/slideMasters/_rels/slideMaster5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36.xml"/><Relationship Id="rId21" Type="http://schemas.openxmlformats.org/officeDocument/2006/relationships/theme" Target="../theme/theme6.xml"/><Relationship Id="rId11" Type="http://schemas.openxmlformats.org/officeDocument/2006/relationships/slideLayout" Target="../slideLayouts/slideLayout327.xml"/><Relationship Id="rId10" Type="http://schemas.openxmlformats.org/officeDocument/2006/relationships/slideLayout" Target="../slideLayouts/slideLayout326.xml"/><Relationship Id="rId13" Type="http://schemas.openxmlformats.org/officeDocument/2006/relationships/slideLayout" Target="../slideLayouts/slideLayout329.xml"/><Relationship Id="rId12" Type="http://schemas.openxmlformats.org/officeDocument/2006/relationships/slideLayout" Target="../slideLayouts/slideLayout328.xml"/><Relationship Id="rId15" Type="http://schemas.openxmlformats.org/officeDocument/2006/relationships/slideLayout" Target="../slideLayouts/slideLayout331.xml"/><Relationship Id="rId14" Type="http://schemas.openxmlformats.org/officeDocument/2006/relationships/slideLayout" Target="../slideLayouts/slideLayout330.xml"/><Relationship Id="rId17" Type="http://schemas.openxmlformats.org/officeDocument/2006/relationships/slideLayout" Target="../slideLayouts/slideLayout333.xml"/><Relationship Id="rId16" Type="http://schemas.openxmlformats.org/officeDocument/2006/relationships/slideLayout" Target="../slideLayouts/slideLayout332.xml"/><Relationship Id="rId19" Type="http://schemas.openxmlformats.org/officeDocument/2006/relationships/slideLayout" Target="../slideLayouts/slideLayout335.xml"/><Relationship Id="rId18" Type="http://schemas.openxmlformats.org/officeDocument/2006/relationships/slideLayout" Target="../slideLayouts/slideLayout334.xml"/><Relationship Id="rId1" Type="http://schemas.openxmlformats.org/officeDocument/2006/relationships/slideLayout" Target="../slideLayouts/slideLayout317.xml"/><Relationship Id="rId2" Type="http://schemas.openxmlformats.org/officeDocument/2006/relationships/slideLayout" Target="../slideLayouts/slideLayout318.xml"/><Relationship Id="rId3" Type="http://schemas.openxmlformats.org/officeDocument/2006/relationships/slideLayout" Target="../slideLayouts/slideLayout319.xml"/><Relationship Id="rId4" Type="http://schemas.openxmlformats.org/officeDocument/2006/relationships/slideLayout" Target="../slideLayouts/slideLayout320.xml"/><Relationship Id="rId9" Type="http://schemas.openxmlformats.org/officeDocument/2006/relationships/slideLayout" Target="../slideLayouts/slideLayout325.xml"/><Relationship Id="rId5" Type="http://schemas.openxmlformats.org/officeDocument/2006/relationships/slideLayout" Target="../slideLayouts/slideLayout321.xml"/><Relationship Id="rId6" Type="http://schemas.openxmlformats.org/officeDocument/2006/relationships/slideLayout" Target="../slideLayouts/slideLayout322.xml"/><Relationship Id="rId7" Type="http://schemas.openxmlformats.org/officeDocument/2006/relationships/slideLayout" Target="../slideLayouts/slideLayout323.xml"/><Relationship Id="rId8" Type="http://schemas.openxmlformats.org/officeDocument/2006/relationships/slideLayout" Target="../slideLayouts/slideLayout3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Shape 328"/>
          <p:cNvSpPr txBox="1"/>
          <p:nvPr>
            <p:ph type="title"/>
          </p:nvPr>
        </p:nvSpPr>
        <p:spPr>
          <a:xfrm>
            <a:off x="311699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9" name="Shape 329"/>
          <p:cNvSpPr txBox="1"/>
          <p:nvPr>
            <p:ph idx="1" type="body"/>
          </p:nvPr>
        </p:nvSpPr>
        <p:spPr>
          <a:xfrm>
            <a:off x="311699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0" name="Shape 330"/>
          <p:cNvSpPr txBox="1"/>
          <p:nvPr>
            <p:ph idx="12" type="sldNum"/>
          </p:nvPr>
        </p:nvSpPr>
        <p:spPr>
          <a:xfrm>
            <a:off x="8684344" y="4700818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  <p:sldLayoutId id="2147483687" r:id="rId16"/>
    <p:sldLayoutId id="2147483688" r:id="rId17"/>
    <p:sldLayoutId id="2147483689" r:id="rId18"/>
    <p:sldLayoutId id="2147483690" r:id="rId19"/>
    <p:sldLayoutId id="2147483691" r:id="rId20"/>
    <p:sldLayoutId id="2147483692" r:id="rId21"/>
    <p:sldLayoutId id="2147483693" r:id="rId22"/>
    <p:sldLayoutId id="2147483694" r:id="rId23"/>
    <p:sldLayoutId id="2147483695" r:id="rId24"/>
    <p:sldLayoutId id="2147483696" r:id="rId25"/>
    <p:sldLayoutId id="2147483697" r:id="rId26"/>
    <p:sldLayoutId id="2147483698" r:id="rId27"/>
    <p:sldLayoutId id="2147483699" r:id="rId28"/>
    <p:sldLayoutId id="2147483700" r:id="rId29"/>
    <p:sldLayoutId id="2147483701" r:id="rId30"/>
    <p:sldLayoutId id="2147483702" r:id="rId31"/>
    <p:sldLayoutId id="2147483703" r:id="rId32"/>
    <p:sldLayoutId id="2147483704" r:id="rId33"/>
    <p:sldLayoutId id="2147483705" r:id="rId34"/>
    <p:sldLayoutId id="2147483706" r:id="rId35"/>
    <p:sldLayoutId id="2147483707" r:id="rId36"/>
    <p:sldLayoutId id="2147483708" r:id="rId37"/>
    <p:sldLayoutId id="2147483709" r:id="rId38"/>
    <p:sldLayoutId id="2147483710" r:id="rId39"/>
    <p:sldLayoutId id="2147483711" r:id="rId40"/>
    <p:sldLayoutId id="2147483712" r:id="rId41"/>
    <p:sldLayoutId id="2147483713" r:id="rId42"/>
    <p:sldLayoutId id="2147483714" r:id="rId43"/>
    <p:sldLayoutId id="2147483715" r:id="rId44"/>
    <p:sldLayoutId id="2147483716" r:id="rId45"/>
    <p:sldLayoutId id="2147483717" r:id="rId46"/>
    <p:sldLayoutId id="2147483718" r:id="rId47"/>
    <p:sldLayoutId id="2147483719" r:id="rId48"/>
    <p:sldLayoutId id="2147483720" r:id="rId49"/>
    <p:sldLayoutId id="2147483721" r:id="rId50"/>
    <p:sldLayoutId id="2147483722" r:id="rId51"/>
    <p:sldLayoutId id="2147483723" r:id="rId52"/>
    <p:sldLayoutId id="2147483724" r:id="rId53"/>
    <p:sldLayoutId id="2147483725" r:id="rId54"/>
    <p:sldLayoutId id="2147483726" r:id="rId55"/>
    <p:sldLayoutId id="2147483727" r:id="rId56"/>
    <p:sldLayoutId id="2147483728" r:id="rId57"/>
    <p:sldLayoutId id="2147483729" r:id="rId58"/>
    <p:sldLayoutId id="2147483730" r:id="rId59"/>
    <p:sldLayoutId id="2147483731" r:id="rId60"/>
    <p:sldLayoutId id="2147483732" r:id="rId61"/>
    <p:sldLayoutId id="2147483733" r:id="rId62"/>
    <p:sldLayoutId id="2147483734" r:id="rId63"/>
    <p:sldLayoutId id="2147483735" r:id="rId64"/>
    <p:sldLayoutId id="2147483736" r:id="rId65"/>
    <p:sldLayoutId id="2147483737" r:id="rId66"/>
    <p:sldLayoutId id="2147483738" r:id="rId67"/>
    <p:sldLayoutId id="2147483739" r:id="rId68"/>
    <p:sldLayoutId id="2147483740" r:id="rId69"/>
    <p:sldLayoutId id="2147483741" r:id="rId70"/>
    <p:sldLayoutId id="2147483742" r:id="rId71"/>
    <p:sldLayoutId id="2147483743" r:id="rId72"/>
    <p:sldLayoutId id="2147483744" r:id="rId73"/>
    <p:sldLayoutId id="2147483745" r:id="rId74"/>
    <p:sldLayoutId id="2147483746" r:id="rId75"/>
    <p:sldLayoutId id="2147483747" r:id="rId76"/>
    <p:sldLayoutId id="2147483748" r:id="rId77"/>
    <p:sldLayoutId id="2147483749" r:id="rId78"/>
    <p:sldLayoutId id="2147483750" r:id="rId79"/>
    <p:sldLayoutId id="2147483751" r:id="rId80"/>
    <p:sldLayoutId id="2147483752" r:id="rId81"/>
    <p:sldLayoutId id="2147483753" r:id="rId82"/>
    <p:sldLayoutId id="2147483754" r:id="rId83"/>
    <p:sldLayoutId id="2147483755" r:id="rId84"/>
    <p:sldLayoutId id="2147483756" r:id="rId85"/>
    <p:sldLayoutId id="2147483757" r:id="rId86"/>
    <p:sldLayoutId id="2147483758" r:id="rId87"/>
    <p:sldLayoutId id="2147483759" r:id="rId88"/>
    <p:sldLayoutId id="2147483760" r:id="rId89"/>
    <p:sldLayoutId id="2147483761" r:id="rId90"/>
    <p:sldLayoutId id="2147483762" r:id="rId91"/>
    <p:sldLayoutId id="2147483763" r:id="rId92"/>
    <p:sldLayoutId id="2147483764" r:id="rId93"/>
    <p:sldLayoutId id="2147483765" r:id="rId94"/>
    <p:sldLayoutId id="2147483766" r:id="rId95"/>
    <p:sldLayoutId id="2147483767" r:id="rId96"/>
    <p:sldLayoutId id="2147483768" r:id="rId97"/>
    <p:sldLayoutId id="2147483769" r:id="rId98"/>
    <p:sldLayoutId id="2147483770" r:id="rId99"/>
    <p:sldLayoutId id="2147483771" r:id="rId100"/>
    <p:sldLayoutId id="2147483772" r:id="rId101"/>
    <p:sldLayoutId id="2147483773" r:id="rId102"/>
    <p:sldLayoutId id="2147483774" r:id="rId103"/>
    <p:sldLayoutId id="2147483775" r:id="rId104"/>
    <p:sldLayoutId id="2147483776" r:id="rId105"/>
    <p:sldLayoutId id="2147483777" r:id="rId106"/>
    <p:sldLayoutId id="2147483778" r:id="rId107"/>
    <p:sldLayoutId id="2147483779" r:id="rId108"/>
    <p:sldLayoutId id="2147483780" r:id="rId109"/>
    <p:sldLayoutId id="2147483781" r:id="rId110"/>
    <p:sldLayoutId id="2147483782" r:id="rId111"/>
    <p:sldLayoutId id="2147483783" r:id="rId112"/>
    <p:sldLayoutId id="2147483784" r:id="rId113"/>
    <p:sldLayoutId id="2147483785" r:id="rId114"/>
    <p:sldLayoutId id="2147483786" r:id="rId115"/>
    <p:sldLayoutId id="2147483787" r:id="rId116"/>
    <p:sldLayoutId id="2147483788" r:id="rId117"/>
    <p:sldLayoutId id="2147483789" r:id="rId118"/>
    <p:sldLayoutId id="2147483790" r:id="rId119"/>
    <p:sldLayoutId id="2147483791" r:id="rId120"/>
    <p:sldLayoutId id="2147483792" r:id="rId121"/>
    <p:sldLayoutId id="2147483793" r:id="rId122"/>
    <p:sldLayoutId id="2147483794" r:id="rId123"/>
    <p:sldLayoutId id="2147483795" r:id="rId124"/>
    <p:sldLayoutId id="2147483796" r:id="rId125"/>
    <p:sldLayoutId id="2147483797" r:id="rId126"/>
    <p:sldLayoutId id="2147483798" r:id="rId127"/>
    <p:sldLayoutId id="2147483799" r:id="rId128"/>
    <p:sldLayoutId id="2147483800" r:id="rId129"/>
    <p:sldLayoutId id="2147483801" r:id="rId130"/>
    <p:sldLayoutId id="2147483802" r:id="rId131"/>
    <p:sldLayoutId id="2147483803" r:id="rId132"/>
    <p:sldLayoutId id="2147483804" r:id="rId133"/>
    <p:sldLayoutId id="2147483805" r:id="rId134"/>
    <p:sldLayoutId id="2147483806" r:id="rId135"/>
    <p:sldLayoutId id="2147483807" r:id="rId136"/>
    <p:sldLayoutId id="2147483808" r:id="rId137"/>
    <p:sldLayoutId id="2147483809" r:id="rId138"/>
    <p:sldLayoutId id="2147483810" r:id="rId139"/>
    <p:sldLayoutId id="2147483811" r:id="rId140"/>
    <p:sldLayoutId id="2147483812" r:id="rId141"/>
    <p:sldLayoutId id="2147483813" r:id="rId142"/>
    <p:sldLayoutId id="2147483814" r:id="rId143"/>
    <p:sldLayoutId id="2147483815" r:id="rId144"/>
    <p:sldLayoutId id="2147483816" r:id="rId145"/>
    <p:sldLayoutId id="2147483817" r:id="rId146"/>
    <p:sldLayoutId id="2147483818" r:id="rId147"/>
    <p:sldLayoutId id="2147483819" r:id="rId148"/>
    <p:sldLayoutId id="2147483820" r:id="rId149"/>
    <p:sldLayoutId id="2147483821" r:id="rId150"/>
    <p:sldLayoutId id="2147483822" r:id="rId151"/>
    <p:sldLayoutId id="2147483823" r:id="rId152"/>
    <p:sldLayoutId id="2147483824" r:id="rId153"/>
    <p:sldLayoutId id="2147483825" r:id="rId154"/>
    <p:sldLayoutId id="2147483826" r:id="rId155"/>
    <p:sldLayoutId id="2147483827" r:id="rId156"/>
    <p:sldLayoutId id="2147483828" r:id="rId157"/>
    <p:sldLayoutId id="2147483829" r:id="rId158"/>
    <p:sldLayoutId id="2147483830" r:id="rId159"/>
    <p:sldLayoutId id="2147483831" r:id="rId160"/>
    <p:sldLayoutId id="2147483832" r:id="rId161"/>
    <p:sldLayoutId id="2147483833" r:id="rId162"/>
    <p:sldLayoutId id="2147483834" r:id="rId163"/>
    <p:sldLayoutId id="2147483835" r:id="rId164"/>
    <p:sldLayoutId id="2147483836" r:id="rId165"/>
    <p:sldLayoutId id="2147483837" r:id="rId166"/>
    <p:sldLayoutId id="2147483838" r:id="rId167"/>
    <p:sldLayoutId id="2147483839" r:id="rId168"/>
    <p:sldLayoutId id="2147483840" r:id="rId169"/>
    <p:sldLayoutId id="2147483841" r:id="rId170"/>
    <p:sldLayoutId id="2147483842" r:id="rId171"/>
    <p:sldLayoutId id="2147483843" r:id="rId172"/>
    <p:sldLayoutId id="2147483844" r:id="rId173"/>
    <p:sldLayoutId id="2147483845" r:id="rId174"/>
    <p:sldLayoutId id="2147483846" r:id="rId175"/>
    <p:sldLayoutId id="2147483847" r:id="rId176"/>
    <p:sldLayoutId id="2147483848" r:id="rId177"/>
    <p:sldLayoutId id="2147483849" r:id="rId178"/>
    <p:sldLayoutId id="2147483850" r:id="rId179"/>
    <p:sldLayoutId id="2147483851" r:id="rId180"/>
    <p:sldLayoutId id="2147483852" r:id="rId181"/>
    <p:sldLayoutId id="2147483853" r:id="rId182"/>
    <p:sldLayoutId id="2147483854" r:id="rId183"/>
    <p:sldLayoutId id="2147483855" r:id="rId184"/>
    <p:sldLayoutId id="2147483856" r:id="rId185"/>
    <p:sldLayoutId id="2147483857" r:id="rId186"/>
    <p:sldLayoutId id="2147483858" r:id="rId187"/>
    <p:sldLayoutId id="2147483859" r:id="rId188"/>
    <p:sldLayoutId id="2147483860" r:id="rId189"/>
    <p:sldLayoutId id="2147483861" r:id="rId190"/>
    <p:sldLayoutId id="2147483862" r:id="rId191"/>
    <p:sldLayoutId id="2147483863" r:id="rId192"/>
    <p:sldLayoutId id="2147483864" r:id="rId193"/>
    <p:sldLayoutId id="2147483865" r:id="rId194"/>
    <p:sldLayoutId id="2147483866" r:id="rId195"/>
    <p:sldLayoutId id="2147483867" r:id="rId196"/>
    <p:sldLayoutId id="2147483868" r:id="rId197"/>
    <p:sldLayoutId id="2147483869" r:id="rId198"/>
    <p:sldLayoutId id="2147483870" r:id="rId199"/>
    <p:sldLayoutId id="2147483871" r:id="rId200"/>
    <p:sldLayoutId id="2147483872" r:id="rId201"/>
    <p:sldLayoutId id="2147483873" r:id="rId202"/>
    <p:sldLayoutId id="2147483874" r:id="rId203"/>
    <p:sldLayoutId id="2147483875" r:id="rId204"/>
    <p:sldLayoutId id="2147483876" r:id="rId205"/>
    <p:sldLayoutId id="2147483877" r:id="rId206"/>
    <p:sldLayoutId id="2147483878" r:id="rId207"/>
    <p:sldLayoutId id="2147483879" r:id="rId208"/>
    <p:sldLayoutId id="2147483880" r:id="rId209"/>
    <p:sldLayoutId id="2147483881" r:id="rId210"/>
    <p:sldLayoutId id="2147483882" r:id="rId211"/>
    <p:sldLayoutId id="2147483883" r:id="rId212"/>
    <p:sldLayoutId id="2147483884" r:id="rId213"/>
    <p:sldLayoutId id="2147483885" r:id="rId214"/>
    <p:sldLayoutId id="2147483886" r:id="rId215"/>
    <p:sldLayoutId id="2147483887" r:id="rId216"/>
    <p:sldLayoutId id="2147483888" r:id="rId217"/>
    <p:sldLayoutId id="2147483889" r:id="rId218"/>
    <p:sldLayoutId id="2147483890" r:id="rId219"/>
    <p:sldLayoutId id="2147483891" r:id="rId220"/>
    <p:sldLayoutId id="2147483892" r:id="rId221"/>
    <p:sldLayoutId id="2147483893" r:id="rId222"/>
    <p:sldLayoutId id="2147483894" r:id="rId223"/>
    <p:sldLayoutId id="2147483895" r:id="rId224"/>
    <p:sldLayoutId id="2147483896" r:id="rId225"/>
    <p:sldLayoutId id="2147483897" r:id="rId226"/>
    <p:sldLayoutId id="2147483898" r:id="rId227"/>
    <p:sldLayoutId id="2147483899" r:id="rId228"/>
    <p:sldLayoutId id="2147483900" r:id="rId229"/>
    <p:sldLayoutId id="2147483901" r:id="rId230"/>
    <p:sldLayoutId id="2147483902" r:id="rId231"/>
    <p:sldLayoutId id="2147483903" r:id="rId232"/>
    <p:sldLayoutId id="2147483904" r:id="rId233"/>
    <p:sldLayoutId id="2147483905" r:id="rId234"/>
    <p:sldLayoutId id="2147483906" r:id="rId235"/>
    <p:sldLayoutId id="2147483907" r:id="rId236"/>
    <p:sldLayoutId id="2147483908" r:id="rId237"/>
    <p:sldLayoutId id="2147483909" r:id="rId238"/>
    <p:sldLayoutId id="2147483910" r:id="rId239"/>
    <p:sldLayoutId id="2147483911" r:id="rId240"/>
    <p:sldLayoutId id="2147483912" r:id="rId241"/>
    <p:sldLayoutId id="2147483913" r:id="rId242"/>
    <p:sldLayoutId id="2147483914" r:id="rId243"/>
    <p:sldLayoutId id="2147483915" r:id="rId244"/>
    <p:sldLayoutId id="2147483916" r:id="rId245"/>
    <p:sldLayoutId id="2147483917" r:id="rId246"/>
    <p:sldLayoutId id="2147483918" r:id="rId247"/>
    <p:sldLayoutId id="2147483919" r:id="rId248"/>
    <p:sldLayoutId id="2147483920" r:id="rId249"/>
    <p:sldLayoutId id="2147483921" r:id="rId250"/>
    <p:sldLayoutId id="2147483922" r:id="rId251"/>
    <p:sldLayoutId id="2147483923" r:id="rId252"/>
    <p:sldLayoutId id="2147483924" r:id="rId253"/>
    <p:sldLayoutId id="2147483925" r:id="rId254"/>
    <p:sldLayoutId id="2147483926" r:id="rId255"/>
    <p:sldLayoutId id="2147483927" r:id="rId256"/>
    <p:sldLayoutId id="2147483928" r:id="rId257"/>
    <p:sldLayoutId id="2147483929" r:id="rId258"/>
    <p:sldLayoutId id="2147483930" r:id="rId259"/>
    <p:sldLayoutId id="2147483931" r:id="rId260"/>
    <p:sldLayoutId id="2147483932" r:id="rId261"/>
    <p:sldLayoutId id="2147483933" r:id="rId262"/>
    <p:sldLayoutId id="2147483934" r:id="rId263"/>
    <p:sldLayoutId id="2147483935" r:id="rId264"/>
    <p:sldLayoutId id="2147483936" r:id="rId265"/>
    <p:sldLayoutId id="2147483937" r:id="rId266"/>
    <p:sldLayoutId id="2147483938" r:id="rId267"/>
    <p:sldLayoutId id="2147483939" r:id="rId268"/>
    <p:sldLayoutId id="2147483940" r:id="rId269"/>
    <p:sldLayoutId id="2147483941" r:id="rId270"/>
    <p:sldLayoutId id="2147483942" r:id="rId271"/>
    <p:sldLayoutId id="2147483943" r:id="rId27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546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944" r:id="rId1"/>
    <p:sldLayoutId id="2147483945" r:id="rId2"/>
    <p:sldLayoutId id="2147483946" r:id="rId3"/>
    <p:sldLayoutId id="2147483947" r:id="rId4"/>
    <p:sldLayoutId id="2147483948" r:id="rId5"/>
    <p:sldLayoutId id="2147483949" r:id="rId6"/>
    <p:sldLayoutId id="2147483950" r:id="rId7"/>
    <p:sldLayoutId id="2147483951" r:id="rId8"/>
    <p:sldLayoutId id="2147483952" r:id="rId9"/>
    <p:sldLayoutId id="2147483953" r:id="rId10"/>
    <p:sldLayoutId id="2147483954" r:id="rId11"/>
    <p:sldLayoutId id="2147483955" r:id="rId12"/>
    <p:sldLayoutId id="2147483956" r:id="rId13"/>
    <p:sldLayoutId id="2147483957" r:id="rId14"/>
    <p:sldLayoutId id="2147483958" r:id="rId15"/>
    <p:sldLayoutId id="2147483959" r:id="rId16"/>
    <p:sldLayoutId id="2147483960" r:id="rId17"/>
    <p:sldLayoutId id="2147483961" r:id="rId18"/>
    <p:sldLayoutId id="2147483962" r:id="rId19"/>
    <p:sldLayoutId id="2147483963" r:id="rId2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657" name="Shape 165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964" r:id="rId1"/>
    <p:sldLayoutId id="2147483965" r:id="rId2"/>
    <p:sldLayoutId id="2147483966" r:id="rId3"/>
    <p:sldLayoutId id="2147483967" r:id="rId4"/>
    <p:sldLayoutId id="2147483968" r:id="rId5"/>
    <p:sldLayoutId id="2147483969" r:id="rId6"/>
    <p:sldLayoutId id="2147483970" r:id="rId7"/>
    <p:sldLayoutId id="2147483971" r:id="rId8"/>
    <p:sldLayoutId id="2147483972" r:id="rId9"/>
    <p:sldLayoutId id="2147483973" r:id="rId10"/>
    <p:sldLayoutId id="2147483974" r:id="rId11"/>
    <p:sldLayoutId id="2147483975" r:id="rId12"/>
    <p:sldLayoutId id="2147483976" r:id="rId13"/>
    <p:sldLayoutId id="2147483977" r:id="rId14"/>
    <p:sldLayoutId id="2147483978" r:id="rId15"/>
    <p:sldLayoutId id="2147483979" r:id="rId16"/>
    <p:sldLayoutId id="2147483980" r:id="rId17"/>
    <p:sldLayoutId id="2147483981" r:id="rId18"/>
    <p:sldLayoutId id="2147483982" r:id="rId19"/>
    <p:sldLayoutId id="2147483983" r:id="rId2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7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1.png"/><Relationship Id="rId4" Type="http://schemas.openxmlformats.org/officeDocument/2006/relationships/image" Target="../media/image30.png"/><Relationship Id="rId5" Type="http://schemas.openxmlformats.org/officeDocument/2006/relationships/image" Target="../media/image29.png"/><Relationship Id="rId6" Type="http://schemas.openxmlformats.org/officeDocument/2006/relationships/image" Target="../media/image2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9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2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0.png"/><Relationship Id="rId4" Type="http://schemas.openxmlformats.org/officeDocument/2006/relationships/image" Target="../media/image3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.xml"/><Relationship Id="rId3" Type="http://schemas.openxmlformats.org/officeDocument/2006/relationships/hyperlink" Target="mailto:lrosenquist@pivotal.io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3.png"/><Relationship Id="rId4" Type="http://schemas.openxmlformats.org/officeDocument/2006/relationships/image" Target="../media/image26.png"/><Relationship Id="rId5" Type="http://schemas.openxmlformats.org/officeDocument/2006/relationships/image" Target="../media/image24.png"/><Relationship Id="rId6" Type="http://schemas.openxmlformats.org/officeDocument/2006/relationships/image" Target="../media/image22.png"/><Relationship Id="rId7" Type="http://schemas.openxmlformats.org/officeDocument/2006/relationships/image" Target="../media/image25.png"/><Relationship Id="rId8" Type="http://schemas.openxmlformats.org/officeDocument/2006/relationships/image" Target="../media/image2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3.png"/><Relationship Id="rId4" Type="http://schemas.openxmlformats.org/officeDocument/2006/relationships/image" Target="../media/image26.png"/><Relationship Id="rId5" Type="http://schemas.openxmlformats.org/officeDocument/2006/relationships/image" Target="../media/image24.png"/><Relationship Id="rId6" Type="http://schemas.openxmlformats.org/officeDocument/2006/relationships/image" Target="../media/image22.png"/><Relationship Id="rId7" Type="http://schemas.openxmlformats.org/officeDocument/2006/relationships/image" Target="../media/image25.png"/><Relationship Id="rId8" Type="http://schemas.openxmlformats.org/officeDocument/2006/relationships/image" Target="../media/image2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7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71" name="Shape 1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2" name="Shape 1772"/>
          <p:cNvSpPr txBox="1"/>
          <p:nvPr>
            <p:ph idx="1" type="subTitle"/>
          </p:nvPr>
        </p:nvSpPr>
        <p:spPr>
          <a:xfrm>
            <a:off x="523200" y="3306700"/>
            <a:ext cx="4173600" cy="140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Lars Rosenquist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June 2018</a:t>
            </a:r>
            <a:endParaRPr/>
          </a:p>
        </p:txBody>
      </p:sp>
      <p:sp>
        <p:nvSpPr>
          <p:cNvPr id="1773" name="Shape 1773"/>
          <p:cNvSpPr txBox="1"/>
          <p:nvPr>
            <p:ph type="title"/>
          </p:nvPr>
        </p:nvSpPr>
        <p:spPr>
          <a:xfrm>
            <a:off x="523200" y="1737025"/>
            <a:ext cx="6643200" cy="119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Spring Boot &amp; Spring Cloud on k8s and PCF</a:t>
            </a:r>
            <a:endParaRPr b="0"/>
          </a:p>
        </p:txBody>
      </p:sp>
      <p:pic>
        <p:nvPicPr>
          <p:cNvPr id="1774" name="Shape 17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02325" y="2806313"/>
            <a:ext cx="1910075" cy="191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45" name="Shape 1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" name="Shape 1946"/>
          <p:cNvSpPr/>
          <p:nvPr/>
        </p:nvSpPr>
        <p:spPr>
          <a:xfrm flipH="1" rot="-5400000">
            <a:off x="-420175" y="1531300"/>
            <a:ext cx="3395100" cy="1381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947" name="Shape 1947"/>
          <p:cNvSpPr/>
          <p:nvPr/>
        </p:nvSpPr>
        <p:spPr>
          <a:xfrm>
            <a:off x="2323263" y="567926"/>
            <a:ext cx="4497600" cy="33516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B7B7B7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b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8" name="Shape 1948"/>
          <p:cNvSpPr txBox="1"/>
          <p:nvPr/>
        </p:nvSpPr>
        <p:spPr>
          <a:xfrm>
            <a:off x="3957525" y="3484170"/>
            <a:ext cx="1229100" cy="30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375" lIns="91375" spcFirstLastPara="1" rIns="91375" wrap="square" tIns="913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Proxima Nova"/>
              <a:buNone/>
            </a:pPr>
            <a:r>
              <a:rPr b="1" i="0" lang="en" sz="12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Hardware</a:t>
            </a:r>
            <a:endParaRPr b="1" sz="1200">
              <a:solidFill>
                <a:schemeClr val="dk2"/>
              </a:solidFill>
            </a:endParaRPr>
          </a:p>
        </p:txBody>
      </p:sp>
      <p:grpSp>
        <p:nvGrpSpPr>
          <p:cNvPr id="1949" name="Shape 1949"/>
          <p:cNvGrpSpPr/>
          <p:nvPr/>
        </p:nvGrpSpPr>
        <p:grpSpPr>
          <a:xfrm>
            <a:off x="2598778" y="571326"/>
            <a:ext cx="3946352" cy="2750326"/>
            <a:chOff x="0" y="-1"/>
            <a:chExt cx="5052300" cy="3512100"/>
          </a:xfrm>
        </p:grpSpPr>
        <p:sp>
          <p:nvSpPr>
            <p:cNvPr id="1950" name="Shape 1950"/>
            <p:cNvSpPr/>
            <p:nvPr/>
          </p:nvSpPr>
          <p:spPr>
            <a:xfrm>
              <a:off x="0" y="-1"/>
              <a:ext cx="5052300" cy="3512100"/>
            </a:xfrm>
            <a:prstGeom prst="ellipse">
              <a:avLst/>
            </a:prstGeom>
            <a:noFill/>
            <a:ln cap="flat" cmpd="sng" w="9525">
              <a:solidFill>
                <a:schemeClr val="dk2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b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1" name="Shape 1951"/>
            <p:cNvSpPr txBox="1"/>
            <p:nvPr/>
          </p:nvSpPr>
          <p:spPr>
            <a:xfrm>
              <a:off x="1588718" y="2928193"/>
              <a:ext cx="1784100" cy="42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375" lIns="91375" spcFirstLastPara="1" rIns="91375" wrap="square" tIns="913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Proxima Nova"/>
                <a:buNone/>
              </a:pPr>
              <a:r>
                <a:rPr b="1" i="0" lang="en" sz="1200" u="none" cap="none" strike="noStrike">
                  <a:solidFill>
                    <a:schemeClr val="lt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IaaS</a:t>
              </a:r>
              <a:endParaRPr b="1" sz="1200">
                <a:solidFill>
                  <a:schemeClr val="lt1"/>
                </a:solidFill>
              </a:endParaRPr>
            </a:p>
          </p:txBody>
        </p:sp>
      </p:grpSp>
      <p:grpSp>
        <p:nvGrpSpPr>
          <p:cNvPr id="1952" name="Shape 1952"/>
          <p:cNvGrpSpPr/>
          <p:nvPr/>
        </p:nvGrpSpPr>
        <p:grpSpPr>
          <a:xfrm>
            <a:off x="2922968" y="567926"/>
            <a:ext cx="3337753" cy="2194021"/>
            <a:chOff x="0" y="0"/>
            <a:chExt cx="4153500" cy="2829900"/>
          </a:xfrm>
        </p:grpSpPr>
        <p:sp>
          <p:nvSpPr>
            <p:cNvPr id="1953" name="Shape 1953"/>
            <p:cNvSpPr/>
            <p:nvPr/>
          </p:nvSpPr>
          <p:spPr>
            <a:xfrm>
              <a:off x="0" y="0"/>
              <a:ext cx="4153500" cy="2829900"/>
            </a:xfrm>
            <a:prstGeom prst="ellipse">
              <a:avLst/>
            </a:prstGeom>
            <a:solidFill>
              <a:srgbClr val="009FDF">
                <a:alpha val="12690"/>
              </a:srgbClr>
            </a:solidFill>
            <a:ln cap="flat" cmpd="sng" w="9525">
              <a:solidFill>
                <a:schemeClr val="accent2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b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4" name="Shape 1954"/>
            <p:cNvSpPr txBox="1"/>
            <p:nvPr/>
          </p:nvSpPr>
          <p:spPr>
            <a:xfrm>
              <a:off x="840759" y="2103603"/>
              <a:ext cx="2472000" cy="39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375" lIns="91375" spcFirstLastPara="1" rIns="91375" wrap="square" tIns="913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Proxima Nova"/>
                <a:buNone/>
              </a:pPr>
              <a:r>
                <a:rPr b="1" i="0" lang="en" sz="1200" u="none" cap="none" strike="noStrike">
                  <a:solidFill>
                    <a:schemeClr val="accent2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Container Orchestrator</a:t>
              </a:r>
              <a:endParaRPr b="1" sz="1200">
                <a:solidFill>
                  <a:schemeClr val="accent2"/>
                </a:solidFill>
              </a:endParaRPr>
            </a:p>
          </p:txBody>
        </p:sp>
      </p:grpSp>
      <p:grpSp>
        <p:nvGrpSpPr>
          <p:cNvPr id="1955" name="Shape 1955"/>
          <p:cNvGrpSpPr/>
          <p:nvPr/>
        </p:nvGrpSpPr>
        <p:grpSpPr>
          <a:xfrm>
            <a:off x="3429476" y="567925"/>
            <a:ext cx="2348455" cy="1486329"/>
            <a:chOff x="0" y="0"/>
            <a:chExt cx="3006600" cy="1993200"/>
          </a:xfrm>
        </p:grpSpPr>
        <p:sp>
          <p:nvSpPr>
            <p:cNvPr id="1956" name="Shape 1956"/>
            <p:cNvSpPr/>
            <p:nvPr/>
          </p:nvSpPr>
          <p:spPr>
            <a:xfrm>
              <a:off x="0" y="0"/>
              <a:ext cx="3006600" cy="1993200"/>
            </a:xfrm>
            <a:prstGeom prst="ellipse">
              <a:avLst/>
            </a:prstGeom>
            <a:solidFill>
              <a:srgbClr val="0066AB">
                <a:alpha val="12690"/>
              </a:srgbClr>
            </a:solidFill>
            <a:ln cap="flat" cmpd="sng" w="9525">
              <a:solidFill>
                <a:srgbClr val="128DD3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b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7" name="Shape 1957"/>
            <p:cNvSpPr txBox="1"/>
            <p:nvPr/>
          </p:nvSpPr>
          <p:spPr>
            <a:xfrm>
              <a:off x="431942" y="1261468"/>
              <a:ext cx="2126100" cy="39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375" lIns="91375" spcFirstLastPara="1" rIns="91375" wrap="square" tIns="913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Proxima Nova"/>
                <a:buNone/>
              </a:pPr>
              <a:r>
                <a:rPr b="1" i="0" lang="en" sz="1200" u="none" cap="none" strike="noStrike">
                  <a:solidFill>
                    <a:schemeClr val="accent3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Application Platform</a:t>
              </a:r>
              <a:endParaRPr b="1" sz="1200">
                <a:solidFill>
                  <a:schemeClr val="accent3"/>
                </a:solidFill>
              </a:endParaRPr>
            </a:p>
          </p:txBody>
        </p:sp>
      </p:grpSp>
      <p:grpSp>
        <p:nvGrpSpPr>
          <p:cNvPr id="1958" name="Shape 1958"/>
          <p:cNvGrpSpPr/>
          <p:nvPr/>
        </p:nvGrpSpPr>
        <p:grpSpPr>
          <a:xfrm>
            <a:off x="3857409" y="567925"/>
            <a:ext cx="1495728" cy="788146"/>
            <a:chOff x="-1702" y="-2"/>
            <a:chExt cx="1356300" cy="1023300"/>
          </a:xfrm>
        </p:grpSpPr>
        <p:sp>
          <p:nvSpPr>
            <p:cNvPr id="1959" name="Shape 1959"/>
            <p:cNvSpPr/>
            <p:nvPr/>
          </p:nvSpPr>
          <p:spPr>
            <a:xfrm>
              <a:off x="64984" y="-2"/>
              <a:ext cx="1226400" cy="1023300"/>
            </a:xfrm>
            <a:prstGeom prst="ellipse">
              <a:avLst/>
            </a:prstGeom>
            <a:solidFill>
              <a:srgbClr val="2E3092">
                <a:alpha val="12690"/>
              </a:srgbClr>
            </a:solidFill>
            <a:ln cap="flat" cmpd="sng" w="9525">
              <a:solidFill>
                <a:schemeClr val="accent4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b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0" name="Shape 1960"/>
            <p:cNvSpPr txBox="1"/>
            <p:nvPr/>
          </p:nvSpPr>
          <p:spPr>
            <a:xfrm>
              <a:off x="-1702" y="247558"/>
              <a:ext cx="1356300" cy="614700"/>
            </a:xfrm>
            <a:prstGeom prst="rect">
              <a:avLst/>
            </a:prstGeom>
            <a:noFill/>
            <a:ln cap="flat" cmpd="sng" w="9525">
              <a:solidFill>
                <a:srgbClr val="000000">
                  <a:alpha val="0"/>
                </a:srgbClr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b" bIns="91375" lIns="91375" spcFirstLastPara="1" rIns="91375" wrap="square" tIns="913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Proxima Nova"/>
                <a:buNone/>
              </a:pPr>
              <a:r>
                <a:rPr b="1" i="0" lang="en" sz="1200" u="none" cap="none" strike="noStrike">
                  <a:solidFill>
                    <a:schemeClr val="accent4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Serverless Functions</a:t>
              </a:r>
              <a:endParaRPr b="1" sz="1200">
                <a:solidFill>
                  <a:schemeClr val="accent4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sp>
        <p:nvSpPr>
          <p:cNvPr id="1961" name="Shape 1961"/>
          <p:cNvSpPr txBox="1"/>
          <p:nvPr/>
        </p:nvSpPr>
        <p:spPr>
          <a:xfrm>
            <a:off x="2002075" y="4107050"/>
            <a:ext cx="5054100" cy="2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lang="en" sz="1600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rPr>
              <a:t>Strategic g</a:t>
            </a:r>
            <a:r>
              <a:rPr b="1" i="0" lang="en" sz="1600" u="none" cap="none" strike="noStrike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rPr>
              <a:t>oal: </a:t>
            </a:r>
            <a:r>
              <a:rPr i="0" lang="en" sz="16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Push as many workloads as technically feasible to the top of the platform hierarchy</a:t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962" name="Shape 1962"/>
          <p:cNvSpPr txBox="1"/>
          <p:nvPr/>
        </p:nvSpPr>
        <p:spPr>
          <a:xfrm>
            <a:off x="419325" y="1775425"/>
            <a:ext cx="1768500" cy="93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Higher flexibility and less enforcement of standards</a:t>
            </a:r>
            <a:endParaRPr b="1" sz="12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963" name="Shape 1963"/>
          <p:cNvSpPr/>
          <p:nvPr/>
        </p:nvSpPr>
        <p:spPr>
          <a:xfrm flipH="1" rot="5400000">
            <a:off x="6126700" y="1531375"/>
            <a:ext cx="3395100" cy="1381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964" name="Shape 1964"/>
          <p:cNvSpPr txBox="1"/>
          <p:nvPr/>
        </p:nvSpPr>
        <p:spPr>
          <a:xfrm>
            <a:off x="6684475" y="1775425"/>
            <a:ext cx="2245200" cy="93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Lower development complexity and higher operational efficiency</a:t>
            </a:r>
            <a:endParaRPr b="1" sz="12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Shape 1969"/>
          <p:cNvSpPr txBox="1"/>
          <p:nvPr>
            <p:ph type="title"/>
          </p:nvPr>
        </p:nvSpPr>
        <p:spPr>
          <a:xfrm>
            <a:off x="668800" y="2365150"/>
            <a:ext cx="7796700" cy="17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Application runtime &lt;-&gt; Container runtime</a:t>
            </a:r>
            <a:endParaRPr sz="3000"/>
          </a:p>
        </p:txBody>
      </p:sp>
      <p:sp>
        <p:nvSpPr>
          <p:cNvPr id="1970" name="Shape 1970"/>
          <p:cNvSpPr txBox="1"/>
          <p:nvPr>
            <p:ph idx="1" type="subTitle"/>
          </p:nvPr>
        </p:nvSpPr>
        <p:spPr>
          <a:xfrm>
            <a:off x="1740900" y="1801250"/>
            <a:ext cx="5662200" cy="37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Which platform for which workloads</a:t>
            </a:r>
            <a:endParaRPr/>
          </a:p>
        </p:txBody>
      </p:sp>
      <p:pic>
        <p:nvPicPr>
          <p:cNvPr id="1971" name="Shape 19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43973" y="3022850"/>
            <a:ext cx="1152375" cy="1183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2" name="Shape 19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3200" y="3038450"/>
            <a:ext cx="1152375" cy="1152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3" name="Shape 197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86424" y="3038450"/>
            <a:ext cx="1887508" cy="1152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4" name="Shape 197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52800" y="3022850"/>
            <a:ext cx="1215934" cy="1183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78" name="Shape 1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9" name="Shape 1979"/>
          <p:cNvSpPr txBox="1"/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Setup</a:t>
            </a:r>
            <a:endParaRPr/>
          </a:p>
        </p:txBody>
      </p:sp>
      <p:sp>
        <p:nvSpPr>
          <p:cNvPr id="1980" name="Shape 1980"/>
          <p:cNvSpPr txBox="1"/>
          <p:nvPr>
            <p:ph idx="1" type="body"/>
          </p:nvPr>
        </p:nvSpPr>
        <p:spPr>
          <a:xfrm>
            <a:off x="192475" y="900400"/>
            <a:ext cx="4112100" cy="376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100"/>
              <a:buFont typeface="Arial"/>
              <a:buNone/>
            </a:pPr>
            <a:r>
              <a:rPr b="1" lang="en" sz="1600">
                <a:solidFill>
                  <a:schemeClr val="lt2"/>
                </a:solidFill>
              </a:rPr>
              <a:t>Cloud foundry</a:t>
            </a:r>
            <a:endParaRPr b="1" sz="1600">
              <a:solidFill>
                <a:schemeClr val="lt2"/>
              </a:solidFill>
            </a:endParaRPr>
          </a:p>
          <a:p>
            <a:pPr indent="-311150" lvl="0" marL="4572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●"/>
            </a:pPr>
            <a:r>
              <a:rPr lang="en"/>
              <a:t>Pivotal Cloud Foundry</a:t>
            </a:r>
            <a:endParaRPr/>
          </a:p>
          <a:p>
            <a:pPr indent="-311150" lvl="0" marL="4572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●"/>
            </a:pPr>
            <a:r>
              <a:rPr lang="en"/>
              <a:t>Running on GCP</a:t>
            </a:r>
            <a:endParaRPr/>
          </a:p>
          <a:p>
            <a:pPr indent="-311150" lvl="0" marL="4572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●"/>
            </a:pPr>
            <a:r>
              <a:rPr lang="en"/>
              <a:t>OS Cloud Foundry + extras (marketplace)</a:t>
            </a:r>
            <a:endParaRPr/>
          </a:p>
          <a:p>
            <a:pPr indent="-311150" lvl="0" marL="457200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300"/>
              <a:buFont typeface="Proxima Nova"/>
              <a:buChar char="●"/>
            </a:pPr>
            <a:r>
              <a:rPr lang="en"/>
              <a:t>Deployment shown here will work on any CF flavor</a:t>
            </a:r>
            <a:endParaRPr/>
          </a:p>
        </p:txBody>
      </p:sp>
      <p:sp>
        <p:nvSpPr>
          <p:cNvPr id="1981" name="Shape 1981"/>
          <p:cNvSpPr txBox="1"/>
          <p:nvPr>
            <p:ph idx="2" type="body"/>
          </p:nvPr>
        </p:nvSpPr>
        <p:spPr>
          <a:xfrm>
            <a:off x="4750000" y="900400"/>
            <a:ext cx="4112100" cy="376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100"/>
              <a:buFont typeface="Arial"/>
              <a:buNone/>
            </a:pPr>
            <a:r>
              <a:rPr b="1" lang="en" sz="1600">
                <a:solidFill>
                  <a:schemeClr val="lt2"/>
                </a:solidFill>
              </a:rPr>
              <a:t>Kubernetes</a:t>
            </a:r>
            <a:endParaRPr b="1" sz="1600">
              <a:solidFill>
                <a:schemeClr val="lt2"/>
              </a:solidFill>
            </a:endParaRPr>
          </a:p>
          <a:p>
            <a:pPr indent="-311150" lvl="0" marL="4572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●"/>
            </a:pPr>
            <a:r>
              <a:rPr lang="en"/>
              <a:t>Pivotal Container Service</a:t>
            </a:r>
            <a:endParaRPr/>
          </a:p>
          <a:p>
            <a:pPr indent="-311150" lvl="0" marL="4572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●"/>
            </a:pPr>
            <a:r>
              <a:rPr lang="en"/>
              <a:t>Running on GCP</a:t>
            </a:r>
            <a:endParaRPr/>
          </a:p>
          <a:p>
            <a:pPr indent="-311150" lvl="0" marL="4572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●"/>
            </a:pPr>
            <a:r>
              <a:rPr lang="en"/>
              <a:t>Vanilla k8s + extra (management layer)</a:t>
            </a:r>
            <a:endParaRPr/>
          </a:p>
          <a:p>
            <a:pPr indent="-311150" lvl="0" marL="457200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300"/>
              <a:buFont typeface="Proxima Nova"/>
              <a:buChar char="●"/>
            </a:pPr>
            <a:r>
              <a:rPr lang="en"/>
              <a:t>Deployment shown here will work on any k8s flavor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85" name="Shape 1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" name="Shape 1986"/>
          <p:cNvSpPr txBox="1"/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Application: Fortune teller</a:t>
            </a:r>
            <a:endParaRPr/>
          </a:p>
        </p:txBody>
      </p:sp>
      <p:sp>
        <p:nvSpPr>
          <p:cNvPr id="1987" name="Shape 1987"/>
          <p:cNvSpPr txBox="1"/>
          <p:nvPr>
            <p:ph idx="1" type="body"/>
          </p:nvPr>
        </p:nvSpPr>
        <p:spPr>
          <a:xfrm>
            <a:off x="192475" y="900400"/>
            <a:ext cx="5618700" cy="376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2"/>
                </a:solidFill>
              </a:rPr>
              <a:t>Simple, multi-tiered Spring Boot application</a:t>
            </a:r>
            <a:endParaRPr>
              <a:solidFill>
                <a:schemeClr val="lt2"/>
              </a:solidFill>
            </a:endParaRPr>
          </a:p>
          <a:p>
            <a:pPr indent="-317500" lvl="0" marL="457200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Fortune Service - REST endpoint</a:t>
            </a:r>
            <a:endParaRPr/>
          </a:p>
          <a:p>
            <a:pPr indent="-317500" lvl="1" marL="914400" rtl="0"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Uses a database, or in-memory if none available</a:t>
            </a:r>
            <a:endParaRPr/>
          </a:p>
          <a:p>
            <a:pPr indent="-317500" lvl="1" marL="914400" rtl="0"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Uses service registry</a:t>
            </a:r>
            <a:endParaRPr/>
          </a:p>
          <a:p>
            <a:pPr indent="-317500" lvl="0" marL="457200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Fortune Teller UI - Web app</a:t>
            </a:r>
            <a:endParaRPr/>
          </a:p>
          <a:p>
            <a:pPr indent="-317500" lvl="1" marL="914400" rtl="0"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Uses Fortune Service</a:t>
            </a:r>
            <a:endParaRPr/>
          </a:p>
          <a:p>
            <a:pPr indent="-317500" lvl="1" marL="914400" rtl="0"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Uses service registry</a:t>
            </a:r>
            <a:endParaRPr/>
          </a:p>
          <a:p>
            <a:pPr indent="-317500" lvl="1" marL="914400" rtl="0"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Uses circuit breaker</a:t>
            </a:r>
            <a:endParaRPr/>
          </a:p>
          <a:p>
            <a:pPr indent="-317500" lvl="1" marL="914400" rtl="0">
              <a:spcBef>
                <a:spcPts val="1000"/>
              </a:spcBef>
              <a:spcAft>
                <a:spcPts val="1000"/>
              </a:spcAft>
              <a:buSzPts val="1400"/>
              <a:buChar char="○"/>
            </a:pPr>
            <a:r>
              <a:rPr lang="en"/>
              <a:t>Uses config server</a:t>
            </a:r>
            <a:endParaRPr/>
          </a:p>
        </p:txBody>
      </p:sp>
      <p:sp>
        <p:nvSpPr>
          <p:cNvPr id="1988" name="Shape 1988"/>
          <p:cNvSpPr txBox="1"/>
          <p:nvPr>
            <p:ph idx="2" type="body"/>
          </p:nvPr>
        </p:nvSpPr>
        <p:spPr>
          <a:xfrm>
            <a:off x="6222125" y="900400"/>
            <a:ext cx="2729400" cy="74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2000"/>
              </a:spcAft>
              <a:buClr>
                <a:schemeClr val="folHlink"/>
              </a:buClr>
              <a:buSzPts val="1100"/>
              <a:buFont typeface="Arial"/>
              <a:buNone/>
            </a:pPr>
            <a:r>
              <a:rPr lang="en" sz="1000"/>
              <a:t>GITHUB: https://github.com/NLxAROSA/fortune-teller</a:t>
            </a:r>
            <a:endParaRPr sz="1000"/>
          </a:p>
        </p:txBody>
      </p:sp>
      <p:sp>
        <p:nvSpPr>
          <p:cNvPr id="1989" name="Shape 1989"/>
          <p:cNvSpPr/>
          <p:nvPr/>
        </p:nvSpPr>
        <p:spPr>
          <a:xfrm>
            <a:off x="6716600" y="1882425"/>
            <a:ext cx="866100" cy="459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UI</a:t>
            </a:r>
            <a:endParaRPr sz="1200"/>
          </a:p>
        </p:txBody>
      </p:sp>
      <p:sp>
        <p:nvSpPr>
          <p:cNvPr id="1990" name="Shape 1990"/>
          <p:cNvSpPr/>
          <p:nvPr/>
        </p:nvSpPr>
        <p:spPr>
          <a:xfrm>
            <a:off x="6716600" y="2706475"/>
            <a:ext cx="866100" cy="459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Service</a:t>
            </a:r>
            <a:endParaRPr sz="1200"/>
          </a:p>
        </p:txBody>
      </p:sp>
      <p:sp>
        <p:nvSpPr>
          <p:cNvPr id="1991" name="Shape 1991"/>
          <p:cNvSpPr/>
          <p:nvPr/>
        </p:nvSpPr>
        <p:spPr>
          <a:xfrm>
            <a:off x="7989500" y="2706475"/>
            <a:ext cx="866100" cy="459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Service</a:t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r</a:t>
            </a:r>
            <a:r>
              <a:rPr lang="en" sz="1200"/>
              <a:t>egistry</a:t>
            </a:r>
            <a:endParaRPr sz="1200"/>
          </a:p>
        </p:txBody>
      </p:sp>
      <p:sp>
        <p:nvSpPr>
          <p:cNvPr id="1992" name="Shape 1992"/>
          <p:cNvSpPr/>
          <p:nvPr/>
        </p:nvSpPr>
        <p:spPr>
          <a:xfrm>
            <a:off x="6725425" y="3552725"/>
            <a:ext cx="866100" cy="459600"/>
          </a:xfrm>
          <a:prstGeom prst="flowChartMagneticDisk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MySQL</a:t>
            </a:r>
            <a:endParaRPr/>
          </a:p>
        </p:txBody>
      </p:sp>
      <p:cxnSp>
        <p:nvCxnSpPr>
          <p:cNvPr id="1993" name="Shape 1993"/>
          <p:cNvCxnSpPr>
            <a:stCxn id="1989" idx="2"/>
            <a:endCxn id="1990" idx="0"/>
          </p:cNvCxnSpPr>
          <p:nvPr/>
        </p:nvCxnSpPr>
        <p:spPr>
          <a:xfrm>
            <a:off x="7149650" y="2342025"/>
            <a:ext cx="0" cy="364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94" name="Shape 1994"/>
          <p:cNvCxnSpPr>
            <a:stCxn id="1990" idx="2"/>
            <a:endCxn id="1992" idx="1"/>
          </p:cNvCxnSpPr>
          <p:nvPr/>
        </p:nvCxnSpPr>
        <p:spPr>
          <a:xfrm>
            <a:off x="7149650" y="3166075"/>
            <a:ext cx="8700" cy="386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95" name="Shape 1995"/>
          <p:cNvCxnSpPr>
            <a:stCxn id="1989" idx="3"/>
            <a:endCxn id="1991" idx="1"/>
          </p:cNvCxnSpPr>
          <p:nvPr/>
        </p:nvCxnSpPr>
        <p:spPr>
          <a:xfrm>
            <a:off x="7582700" y="2112225"/>
            <a:ext cx="406800" cy="824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96" name="Shape 1996"/>
          <p:cNvCxnSpPr>
            <a:stCxn id="1990" idx="3"/>
            <a:endCxn id="1991" idx="1"/>
          </p:cNvCxnSpPr>
          <p:nvPr/>
        </p:nvCxnSpPr>
        <p:spPr>
          <a:xfrm>
            <a:off x="7582700" y="2936275"/>
            <a:ext cx="406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97" name="Shape 1997"/>
          <p:cNvSpPr/>
          <p:nvPr/>
        </p:nvSpPr>
        <p:spPr>
          <a:xfrm>
            <a:off x="7989500" y="1882425"/>
            <a:ext cx="866100" cy="459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Config</a:t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server</a:t>
            </a:r>
            <a:endParaRPr sz="1200"/>
          </a:p>
        </p:txBody>
      </p:sp>
      <p:cxnSp>
        <p:nvCxnSpPr>
          <p:cNvPr id="1998" name="Shape 1998"/>
          <p:cNvCxnSpPr>
            <a:stCxn id="1989" idx="3"/>
            <a:endCxn id="1997" idx="1"/>
          </p:cNvCxnSpPr>
          <p:nvPr/>
        </p:nvCxnSpPr>
        <p:spPr>
          <a:xfrm>
            <a:off x="7582700" y="2112225"/>
            <a:ext cx="406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02" name="Shape 2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3" name="Shape 2003"/>
          <p:cNvSpPr txBox="1"/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Application: Fortune Teller</a:t>
            </a:r>
            <a:endParaRPr/>
          </a:p>
        </p:txBody>
      </p:sp>
      <p:sp>
        <p:nvSpPr>
          <p:cNvPr id="2004" name="Shape 2004"/>
          <p:cNvSpPr txBox="1"/>
          <p:nvPr>
            <p:ph idx="1" type="body"/>
          </p:nvPr>
        </p:nvSpPr>
        <p:spPr>
          <a:xfrm>
            <a:off x="915400" y="900400"/>
            <a:ext cx="7333200" cy="376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lt2"/>
                </a:solidFill>
              </a:rPr>
              <a:t>Stack</a:t>
            </a:r>
            <a:endParaRPr b="1" sz="1800">
              <a:solidFill>
                <a:schemeClr val="lt2"/>
              </a:solidFill>
            </a:endParaRPr>
          </a:p>
          <a:p>
            <a:pPr indent="-317500" lvl="0" marL="4572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</a:pPr>
            <a:r>
              <a:rPr lang="en"/>
              <a:t>Spring Boot</a:t>
            </a:r>
            <a:endParaRPr/>
          </a:p>
          <a:p>
            <a:pPr indent="-317500" lvl="0" marL="457200" rtl="0">
              <a:spcBef>
                <a:spcPts val="10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</a:pPr>
            <a:r>
              <a:rPr lang="en"/>
              <a:t>Spring Cloud</a:t>
            </a:r>
            <a:endParaRPr/>
          </a:p>
          <a:p>
            <a:pPr indent="-317500" lvl="1" marL="9144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</a:pPr>
            <a:r>
              <a:rPr lang="en"/>
              <a:t>Netflix</a:t>
            </a:r>
            <a:endParaRPr/>
          </a:p>
          <a:p>
            <a:pPr indent="-317500" lvl="2" marL="13716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■"/>
            </a:pPr>
            <a:r>
              <a:rPr lang="en"/>
              <a:t>Circuit breaker (Hystrix)</a:t>
            </a:r>
            <a:endParaRPr/>
          </a:p>
          <a:p>
            <a:pPr indent="-317500" lvl="2" marL="1371600" rtl="0">
              <a:spcBef>
                <a:spcPts val="10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■"/>
            </a:pPr>
            <a:r>
              <a:rPr lang="en"/>
              <a:t>Service Registry (Eureka)</a:t>
            </a:r>
            <a:endParaRPr/>
          </a:p>
          <a:p>
            <a:pPr indent="-317500" lvl="1" marL="914400" rtl="0">
              <a:spcBef>
                <a:spcPts val="10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○"/>
            </a:pPr>
            <a:r>
              <a:rPr lang="en"/>
              <a:t>Spring Cloud Config</a:t>
            </a:r>
            <a:endParaRPr/>
          </a:p>
          <a:p>
            <a:pPr indent="-317500" lvl="1" marL="9144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</a:pPr>
            <a:r>
              <a:rPr lang="en"/>
              <a:t>Spring Cloud Services connectors for CF</a:t>
            </a:r>
            <a:endParaRPr/>
          </a:p>
          <a:p>
            <a:pPr indent="-317500" lvl="0" marL="457200" rtl="0">
              <a:spcBef>
                <a:spcPts val="1000"/>
              </a:spcBef>
              <a:spcAft>
                <a:spcPts val="1000"/>
              </a:spcAft>
              <a:buClr>
                <a:schemeClr val="folHlink"/>
              </a:buClr>
              <a:buSzPts val="1400"/>
              <a:buFont typeface="Arial"/>
              <a:buChar char="●"/>
            </a:pPr>
            <a:r>
              <a:rPr lang="en"/>
              <a:t>Spring Data JPA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08" name="Shape 2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9" name="Shape 2009"/>
          <p:cNvSpPr txBox="1"/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Building and deploying an application</a:t>
            </a:r>
            <a:endParaRPr/>
          </a:p>
        </p:txBody>
      </p:sp>
      <p:sp>
        <p:nvSpPr>
          <p:cNvPr id="2010" name="Shape 2010"/>
          <p:cNvSpPr txBox="1"/>
          <p:nvPr>
            <p:ph idx="1" type="body"/>
          </p:nvPr>
        </p:nvSpPr>
        <p:spPr>
          <a:xfrm>
            <a:off x="192475" y="900400"/>
            <a:ext cx="4112100" cy="376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100"/>
              <a:buFont typeface="Arial"/>
              <a:buNone/>
            </a:pPr>
            <a:r>
              <a:rPr b="1" lang="en" sz="1600">
                <a:solidFill>
                  <a:schemeClr val="lt2"/>
                </a:solidFill>
              </a:rPr>
              <a:t>Cloud Foundry</a:t>
            </a:r>
            <a:endParaRPr b="1" sz="1600">
              <a:solidFill>
                <a:schemeClr val="lt2"/>
              </a:solidFill>
            </a:endParaRPr>
          </a:p>
          <a:p>
            <a:pPr indent="-311150" lvl="0" marL="4572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●"/>
            </a:pPr>
            <a:r>
              <a:rPr lang="en"/>
              <a:t>mvn clean package</a:t>
            </a:r>
            <a:endParaRPr/>
          </a:p>
          <a:p>
            <a:pPr indent="-311150" lvl="0" marL="4572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●"/>
            </a:pPr>
            <a:r>
              <a:rPr lang="en"/>
              <a:t>Create/edit manifest.yml</a:t>
            </a:r>
            <a:endParaRPr/>
          </a:p>
          <a:p>
            <a:pPr indent="-311150" lvl="0" marL="457200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300"/>
              <a:buFont typeface="Proxima Nova"/>
              <a:buChar char="●"/>
            </a:pPr>
            <a:r>
              <a:rPr lang="en"/>
              <a:t>cf push</a:t>
            </a:r>
            <a:endParaRPr/>
          </a:p>
        </p:txBody>
      </p:sp>
      <p:sp>
        <p:nvSpPr>
          <p:cNvPr id="2011" name="Shape 2011"/>
          <p:cNvSpPr txBox="1"/>
          <p:nvPr>
            <p:ph idx="2" type="body"/>
          </p:nvPr>
        </p:nvSpPr>
        <p:spPr>
          <a:xfrm>
            <a:off x="4750000" y="900400"/>
            <a:ext cx="4112100" cy="376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100"/>
              <a:buFont typeface="Arial"/>
              <a:buNone/>
            </a:pPr>
            <a:r>
              <a:rPr b="1" lang="en" sz="1600">
                <a:solidFill>
                  <a:schemeClr val="lt2"/>
                </a:solidFill>
              </a:rPr>
              <a:t>Kubernetes</a:t>
            </a:r>
            <a:endParaRPr b="1" sz="1600">
              <a:solidFill>
                <a:schemeClr val="lt2"/>
              </a:solidFill>
            </a:endParaRPr>
          </a:p>
          <a:p>
            <a:pPr indent="-311150" lvl="0" marL="4572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●"/>
            </a:pPr>
            <a:r>
              <a:rPr lang="en"/>
              <a:t>mvn clean package</a:t>
            </a:r>
            <a:endParaRPr/>
          </a:p>
          <a:p>
            <a:pPr indent="-317500" lvl="0" marL="457200" rtl="0">
              <a:spcBef>
                <a:spcPts val="10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</a:pPr>
            <a:r>
              <a:rPr lang="en"/>
              <a:t>Create/edit Dockerfile</a:t>
            </a:r>
            <a:endParaRPr/>
          </a:p>
          <a:p>
            <a:pPr indent="-317500" lvl="0" marL="457200" rtl="0">
              <a:spcBef>
                <a:spcPts val="10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</a:pPr>
            <a:r>
              <a:rPr lang="en"/>
              <a:t>mvn dockerfile:push</a:t>
            </a:r>
            <a:endParaRPr/>
          </a:p>
          <a:p>
            <a:pPr indent="-317500" lvl="0" marL="457200" rtl="0">
              <a:spcBef>
                <a:spcPts val="10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</a:pPr>
            <a:r>
              <a:rPr lang="en"/>
              <a:t>Create/edit deployment and service ymls</a:t>
            </a:r>
            <a:endParaRPr/>
          </a:p>
          <a:p>
            <a:pPr indent="-317500" lvl="0" marL="457200" rtl="0">
              <a:spcBef>
                <a:spcPts val="10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</a:pPr>
            <a:r>
              <a:rPr lang="en"/>
              <a:t>kubectl create -f deployment.yml</a:t>
            </a:r>
            <a:endParaRPr/>
          </a:p>
          <a:p>
            <a:pPr indent="-317500" lvl="0" marL="457200" rtl="0">
              <a:spcBef>
                <a:spcPts val="1000"/>
              </a:spcBef>
              <a:spcAft>
                <a:spcPts val="1000"/>
              </a:spcAft>
              <a:buClr>
                <a:schemeClr val="folHlink"/>
              </a:buClr>
              <a:buSzPts val="1400"/>
              <a:buFont typeface="Arial"/>
              <a:buChar char="●"/>
            </a:pPr>
            <a:r>
              <a:rPr lang="en"/>
              <a:t>kubectl create -f service.yml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15" name="Shape 2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6" name="Shape 2016"/>
          <p:cNvSpPr txBox="1"/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Viewing application logs</a:t>
            </a:r>
            <a:endParaRPr/>
          </a:p>
        </p:txBody>
      </p:sp>
      <p:sp>
        <p:nvSpPr>
          <p:cNvPr id="2017" name="Shape 2017"/>
          <p:cNvSpPr txBox="1"/>
          <p:nvPr>
            <p:ph idx="1" type="body"/>
          </p:nvPr>
        </p:nvSpPr>
        <p:spPr>
          <a:xfrm>
            <a:off x="192475" y="900400"/>
            <a:ext cx="4112100" cy="376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100"/>
              <a:buFont typeface="Arial"/>
              <a:buNone/>
            </a:pPr>
            <a:r>
              <a:rPr b="1" lang="en" sz="1600">
                <a:solidFill>
                  <a:schemeClr val="lt2"/>
                </a:solidFill>
              </a:rPr>
              <a:t>Cloud Foundry</a:t>
            </a:r>
            <a:endParaRPr b="1" sz="1600">
              <a:solidFill>
                <a:schemeClr val="lt2"/>
              </a:solidFill>
            </a:endParaRPr>
          </a:p>
          <a:p>
            <a:pPr indent="-311150" lvl="0" marL="4572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●"/>
            </a:pPr>
            <a:r>
              <a:rPr lang="en"/>
              <a:t>cf logs fortune-service --recent</a:t>
            </a:r>
            <a:endParaRPr/>
          </a:p>
          <a:p>
            <a:pPr indent="-311150" lvl="0" marL="4572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●"/>
            </a:pPr>
            <a:r>
              <a:rPr lang="en"/>
              <a:t>cf logs fortune-ui --recent</a:t>
            </a:r>
            <a:endParaRPr/>
          </a:p>
          <a:p>
            <a:pPr indent="-317500" lvl="0" marL="457200" rtl="0">
              <a:spcBef>
                <a:spcPts val="10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</a:pPr>
            <a:r>
              <a:rPr lang="en"/>
              <a:t>Aggregated, streamed to firehose</a:t>
            </a:r>
            <a:endParaRPr/>
          </a:p>
          <a:p>
            <a:pPr indent="-317500" lvl="0" marL="457200" rtl="0">
              <a:spcBef>
                <a:spcPts val="1000"/>
              </a:spcBef>
              <a:spcAft>
                <a:spcPts val="1000"/>
              </a:spcAft>
              <a:buClr>
                <a:schemeClr val="folHlink"/>
              </a:buClr>
              <a:buSzPts val="1400"/>
              <a:buFont typeface="Arial"/>
              <a:buChar char="●"/>
            </a:pPr>
            <a:r>
              <a:rPr lang="en"/>
              <a:t>Basic options (for extended options use the firehose and a logging solution like Splunk, ELK, etc.)</a:t>
            </a:r>
            <a:endParaRPr/>
          </a:p>
        </p:txBody>
      </p:sp>
      <p:sp>
        <p:nvSpPr>
          <p:cNvPr id="2018" name="Shape 2018"/>
          <p:cNvSpPr txBox="1"/>
          <p:nvPr>
            <p:ph idx="2" type="body"/>
          </p:nvPr>
        </p:nvSpPr>
        <p:spPr>
          <a:xfrm>
            <a:off x="4750000" y="900400"/>
            <a:ext cx="4112100" cy="376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100"/>
              <a:buFont typeface="Arial"/>
              <a:buNone/>
            </a:pPr>
            <a:r>
              <a:rPr b="1" lang="en" sz="1600">
                <a:solidFill>
                  <a:schemeClr val="lt2"/>
                </a:solidFill>
              </a:rPr>
              <a:t>Kubernetes</a:t>
            </a:r>
            <a:endParaRPr b="1" sz="1600">
              <a:solidFill>
                <a:schemeClr val="lt2"/>
              </a:solidFill>
            </a:endParaRPr>
          </a:p>
          <a:p>
            <a:pPr indent="-317500" lvl="0" marL="457200" rtl="0">
              <a:spcBef>
                <a:spcPts val="10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</a:pPr>
            <a:r>
              <a:rPr lang="en"/>
              <a:t>kubectl get po</a:t>
            </a:r>
            <a:endParaRPr/>
          </a:p>
          <a:p>
            <a:pPr indent="-317500" lvl="0" marL="457200" rtl="0">
              <a:spcBef>
                <a:spcPts val="10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</a:pPr>
            <a:r>
              <a:rPr lang="en"/>
              <a:t>kubectl logs &lt;podname&gt; -f</a:t>
            </a:r>
            <a:endParaRPr/>
          </a:p>
          <a:p>
            <a:pPr indent="-317500" lvl="0" marL="457200" rtl="0">
              <a:spcBef>
                <a:spcPts val="10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</a:pPr>
            <a:r>
              <a:rPr lang="en"/>
              <a:t>Not aggregated</a:t>
            </a:r>
            <a:endParaRPr/>
          </a:p>
          <a:p>
            <a:pPr indent="-317500" lvl="0" marL="457200" rtl="0">
              <a:spcBef>
                <a:spcPts val="1000"/>
              </a:spcBef>
              <a:spcAft>
                <a:spcPts val="1000"/>
              </a:spcAft>
              <a:buClr>
                <a:schemeClr val="folHlink"/>
              </a:buClr>
              <a:buSzPts val="1400"/>
              <a:buFont typeface="Arial"/>
              <a:buChar char="●"/>
            </a:pPr>
            <a:r>
              <a:rPr lang="en"/>
              <a:t>More flexible options, like tailing, since, timestamps, etc.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22" name="Shape 2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3" name="Shape 2023"/>
          <p:cNvSpPr txBox="1"/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Distributed tracing</a:t>
            </a:r>
            <a:endParaRPr/>
          </a:p>
        </p:txBody>
      </p:sp>
      <p:sp>
        <p:nvSpPr>
          <p:cNvPr id="2024" name="Shape 2024"/>
          <p:cNvSpPr txBox="1"/>
          <p:nvPr>
            <p:ph idx="1" type="body"/>
          </p:nvPr>
        </p:nvSpPr>
        <p:spPr>
          <a:xfrm>
            <a:off x="192475" y="900400"/>
            <a:ext cx="4112100" cy="376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100"/>
              <a:buFont typeface="Arial"/>
              <a:buNone/>
            </a:pPr>
            <a:r>
              <a:rPr b="1" lang="en" sz="1600">
                <a:solidFill>
                  <a:schemeClr val="lt2"/>
                </a:solidFill>
              </a:rPr>
              <a:t>Cloud Foundry</a:t>
            </a:r>
            <a:endParaRPr b="1" sz="1600">
              <a:solidFill>
                <a:schemeClr val="lt2"/>
              </a:solidFill>
            </a:endParaRPr>
          </a:p>
          <a:p>
            <a:pPr indent="-317500" lvl="0" marL="457200" rtl="0">
              <a:spcBef>
                <a:spcPts val="10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</a:pPr>
            <a:r>
              <a:rPr lang="en"/>
              <a:t>Zipkin tracing built-in GoRouters</a:t>
            </a:r>
            <a:endParaRPr/>
          </a:p>
          <a:p>
            <a:pPr indent="-317500" lvl="1" marL="914400" rtl="0">
              <a:spcBef>
                <a:spcPts val="10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○"/>
            </a:pPr>
            <a:r>
              <a:rPr lang="en"/>
              <a:t>Can be enabled/disabled via Ops Manager</a:t>
            </a:r>
            <a:endParaRPr/>
          </a:p>
          <a:p>
            <a:pPr indent="-317500" lvl="0" marL="457200" rtl="0">
              <a:spcBef>
                <a:spcPts val="10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</a:pPr>
            <a:r>
              <a:rPr lang="en"/>
              <a:t>Spring Cloud Sleuth makes it easy to add tracing information to logs</a:t>
            </a:r>
            <a:endParaRPr/>
          </a:p>
          <a:p>
            <a:pPr indent="-317500" lvl="0" marL="457200" rtl="0">
              <a:spcBef>
                <a:spcPts val="1000"/>
              </a:spcBef>
              <a:spcAft>
                <a:spcPts val="1000"/>
              </a:spcAft>
              <a:buClr>
                <a:schemeClr val="folHlink"/>
              </a:buClr>
              <a:buSzPts val="1400"/>
              <a:buFont typeface="Arial"/>
              <a:buChar char="●"/>
            </a:pPr>
            <a:r>
              <a:rPr lang="en"/>
              <a:t>CF integrates all logs into single stream</a:t>
            </a:r>
            <a:endParaRPr/>
          </a:p>
        </p:txBody>
      </p:sp>
      <p:sp>
        <p:nvSpPr>
          <p:cNvPr id="2025" name="Shape 2025"/>
          <p:cNvSpPr txBox="1"/>
          <p:nvPr>
            <p:ph idx="2" type="body"/>
          </p:nvPr>
        </p:nvSpPr>
        <p:spPr>
          <a:xfrm>
            <a:off x="4750000" y="900400"/>
            <a:ext cx="4112100" cy="376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100"/>
              <a:buFont typeface="Arial"/>
              <a:buNone/>
            </a:pPr>
            <a:r>
              <a:rPr b="1" lang="en" sz="1600">
                <a:solidFill>
                  <a:schemeClr val="lt2"/>
                </a:solidFill>
              </a:rPr>
              <a:t>Kubernetes</a:t>
            </a:r>
            <a:endParaRPr b="1" sz="1600">
              <a:solidFill>
                <a:schemeClr val="lt2"/>
              </a:solidFill>
            </a:endParaRPr>
          </a:p>
          <a:p>
            <a:pPr indent="-317500" lvl="0" marL="457200" rtl="0">
              <a:spcBef>
                <a:spcPts val="10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</a:pPr>
            <a:r>
              <a:rPr lang="en"/>
              <a:t>Not trivial out of the box</a:t>
            </a:r>
            <a:endParaRPr/>
          </a:p>
          <a:p>
            <a:pPr indent="-317500" lvl="0" marL="457200" rtl="0">
              <a:spcBef>
                <a:spcPts val="10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</a:pPr>
            <a:r>
              <a:rPr lang="en"/>
              <a:t>Experience depends on the tool used (e.g. StackDriver trace or Zipkin-proxy containers</a:t>
            </a:r>
            <a:endParaRPr/>
          </a:p>
          <a:p>
            <a:pPr indent="-317500" lvl="0" marL="457200" rtl="0">
              <a:spcBef>
                <a:spcPts val="10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</a:pPr>
            <a:r>
              <a:rPr lang="en"/>
              <a:t>Other ways to enable Zipkin</a:t>
            </a:r>
            <a:endParaRPr/>
          </a:p>
          <a:p>
            <a:pPr indent="-317500" lvl="0" marL="457200" rtl="0">
              <a:spcBef>
                <a:spcPts val="1000"/>
              </a:spcBef>
              <a:spcAft>
                <a:spcPts val="1000"/>
              </a:spcAft>
              <a:buClr>
                <a:schemeClr val="folHlink"/>
              </a:buClr>
              <a:buSzPts val="1400"/>
              <a:buFont typeface="Arial"/>
              <a:buChar char="●"/>
            </a:pPr>
            <a:r>
              <a:rPr lang="en"/>
              <a:t>But do we really expect this from a container runtime vs a full blown platform?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29" name="Shape 2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0" name="Shape 2030"/>
          <p:cNvSpPr txBox="1"/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Connecting to a database</a:t>
            </a:r>
            <a:endParaRPr/>
          </a:p>
        </p:txBody>
      </p:sp>
      <p:sp>
        <p:nvSpPr>
          <p:cNvPr id="2031" name="Shape 2031"/>
          <p:cNvSpPr txBox="1"/>
          <p:nvPr>
            <p:ph idx="1" type="body"/>
          </p:nvPr>
        </p:nvSpPr>
        <p:spPr>
          <a:xfrm>
            <a:off x="192475" y="900400"/>
            <a:ext cx="4112100" cy="376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100"/>
              <a:buFont typeface="Arial"/>
              <a:buNone/>
            </a:pPr>
            <a:r>
              <a:rPr b="1" lang="en" sz="1600">
                <a:solidFill>
                  <a:schemeClr val="lt2"/>
                </a:solidFill>
              </a:rPr>
              <a:t>Cloud Foundry</a:t>
            </a:r>
            <a:endParaRPr b="1" sz="1600">
              <a:solidFill>
                <a:schemeClr val="lt2"/>
              </a:solidFill>
            </a:endParaRPr>
          </a:p>
          <a:p>
            <a:pPr indent="-317500" lvl="0" marL="457200" rtl="0">
              <a:spcBef>
                <a:spcPts val="10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</a:pPr>
            <a:r>
              <a:rPr lang="en"/>
              <a:t>Database available via marketplace</a:t>
            </a:r>
            <a:endParaRPr/>
          </a:p>
          <a:p>
            <a:pPr indent="-317500" lvl="1" marL="914400" rtl="0">
              <a:spcBef>
                <a:spcPts val="10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○"/>
            </a:pPr>
            <a:r>
              <a:rPr lang="en"/>
              <a:t>Implementation depends on vendor</a:t>
            </a:r>
            <a:endParaRPr/>
          </a:p>
          <a:p>
            <a:pPr indent="-317500" lvl="1" marL="914400" rtl="0">
              <a:spcBef>
                <a:spcPts val="10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○"/>
            </a:pPr>
            <a:r>
              <a:rPr lang="en"/>
              <a:t>User experience should be similar</a:t>
            </a:r>
            <a:endParaRPr/>
          </a:p>
          <a:p>
            <a:pPr indent="-317500" lvl="0" marL="457200" rtl="0">
              <a:spcBef>
                <a:spcPts val="10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</a:pPr>
            <a:r>
              <a:rPr lang="en"/>
              <a:t>cf create-service p-mysql 100mb fortunes-db</a:t>
            </a:r>
            <a:endParaRPr/>
          </a:p>
          <a:p>
            <a:pPr indent="-317500" lvl="0" marL="457200" rtl="0">
              <a:spcBef>
                <a:spcPts val="10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</a:pPr>
            <a:r>
              <a:rPr lang="en"/>
              <a:t>Bind to application either by:</a:t>
            </a:r>
            <a:endParaRPr/>
          </a:p>
          <a:p>
            <a:pPr indent="-317500" lvl="1" marL="914400" rtl="0">
              <a:spcBef>
                <a:spcPts val="10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○"/>
            </a:pPr>
            <a:r>
              <a:rPr lang="en"/>
              <a:t>cf bind-service fortune-service p-mysql</a:t>
            </a:r>
            <a:endParaRPr/>
          </a:p>
          <a:p>
            <a:pPr indent="-317500" lvl="1" marL="914400" rtl="0">
              <a:spcBef>
                <a:spcPts val="10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○"/>
            </a:pPr>
            <a:r>
              <a:rPr lang="en"/>
              <a:t>Add to manifest.yml</a:t>
            </a:r>
            <a:endParaRPr/>
          </a:p>
          <a:p>
            <a:pPr indent="-317500" lvl="0" marL="457200" rtl="0">
              <a:spcBef>
                <a:spcPts val="10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</a:pPr>
            <a:r>
              <a:rPr lang="en"/>
              <a:t>No config to maintain for developer</a:t>
            </a:r>
            <a:endParaRPr/>
          </a:p>
          <a:p>
            <a:pPr indent="-317500" lvl="0" marL="457200" rtl="0">
              <a:spcBef>
                <a:spcPts val="1000"/>
              </a:spcBef>
              <a:spcAft>
                <a:spcPts val="1000"/>
              </a:spcAft>
              <a:buClr>
                <a:schemeClr val="folHlink"/>
              </a:buClr>
              <a:buSzPts val="1400"/>
              <a:buFont typeface="Arial"/>
              <a:buChar char="●"/>
            </a:pPr>
            <a:r>
              <a:rPr lang="en"/>
              <a:t>Allows cool stuff like credential rotation</a:t>
            </a:r>
            <a:endParaRPr/>
          </a:p>
        </p:txBody>
      </p:sp>
      <p:sp>
        <p:nvSpPr>
          <p:cNvPr id="2032" name="Shape 2032"/>
          <p:cNvSpPr txBox="1"/>
          <p:nvPr>
            <p:ph idx="2" type="body"/>
          </p:nvPr>
        </p:nvSpPr>
        <p:spPr>
          <a:xfrm>
            <a:off x="4750000" y="900400"/>
            <a:ext cx="4112100" cy="376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100"/>
              <a:buFont typeface="Arial"/>
              <a:buNone/>
            </a:pPr>
            <a:r>
              <a:rPr b="1" lang="en" sz="1600">
                <a:solidFill>
                  <a:schemeClr val="lt2"/>
                </a:solidFill>
              </a:rPr>
              <a:t>Kube</a:t>
            </a:r>
            <a:r>
              <a:rPr b="1" lang="en" sz="1600">
                <a:solidFill>
                  <a:schemeClr val="lt2"/>
                </a:solidFill>
              </a:rPr>
              <a:t>rnetes</a:t>
            </a:r>
            <a:endParaRPr b="1" sz="1600">
              <a:solidFill>
                <a:schemeClr val="lt2"/>
              </a:solidFill>
            </a:endParaRPr>
          </a:p>
          <a:p>
            <a:pPr indent="-317500" lvl="0" marL="457200" rtl="0">
              <a:spcBef>
                <a:spcPts val="10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</a:pPr>
            <a:r>
              <a:rPr lang="en"/>
              <a:t>Create yourself</a:t>
            </a:r>
            <a:endParaRPr/>
          </a:p>
          <a:p>
            <a:pPr indent="-317500" lvl="1" marL="914400" rtl="0">
              <a:spcBef>
                <a:spcPts val="10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○"/>
            </a:pPr>
            <a:r>
              <a:rPr lang="en"/>
              <a:t>Create your own pod/cluster</a:t>
            </a:r>
            <a:endParaRPr/>
          </a:p>
          <a:p>
            <a:pPr indent="-317500" lvl="1" marL="914400" rtl="0">
              <a:spcBef>
                <a:spcPts val="10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○"/>
            </a:pPr>
            <a:r>
              <a:rPr lang="en"/>
              <a:t>Use a Helm chart</a:t>
            </a:r>
            <a:endParaRPr/>
          </a:p>
          <a:p>
            <a:pPr indent="-317500" lvl="0" marL="457200" rtl="0">
              <a:spcBef>
                <a:spcPts val="10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</a:pPr>
            <a:r>
              <a:rPr lang="en"/>
              <a:t>Use Open Service Broker API when available</a:t>
            </a:r>
            <a:endParaRPr/>
          </a:p>
          <a:p>
            <a:pPr indent="-317500" lvl="0" marL="457200" rtl="0">
              <a:spcBef>
                <a:spcPts val="10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</a:pPr>
            <a:r>
              <a:rPr lang="en"/>
              <a:t>kubectl create -f database.yml</a:t>
            </a:r>
            <a:endParaRPr/>
          </a:p>
          <a:p>
            <a:pPr indent="-317500" lvl="0" marL="457200" rtl="0">
              <a:spcBef>
                <a:spcPts val="10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</a:pPr>
            <a:r>
              <a:rPr lang="en"/>
              <a:t>No binding (just point to it via deployment.yml)</a:t>
            </a:r>
            <a:endParaRPr/>
          </a:p>
          <a:p>
            <a:pPr indent="-317500" lvl="0" marL="457200" rtl="0">
              <a:spcBef>
                <a:spcPts val="10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</a:pPr>
            <a:r>
              <a:rPr lang="en"/>
              <a:t>Harder/more to maintain</a:t>
            </a:r>
            <a:endParaRPr/>
          </a:p>
          <a:p>
            <a:pPr indent="-317500" lvl="0" marL="457200" rtl="0">
              <a:spcBef>
                <a:spcPts val="1000"/>
              </a:spcBef>
              <a:spcAft>
                <a:spcPts val="1000"/>
              </a:spcAft>
              <a:buClr>
                <a:schemeClr val="folHlink"/>
              </a:buClr>
              <a:buSzPts val="1400"/>
              <a:buFont typeface="Arial"/>
              <a:buChar char="●"/>
            </a:pPr>
            <a:r>
              <a:rPr lang="en"/>
              <a:t>No automated capabilities in the platform (yet)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36" name="Shape 2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7" name="Shape 2037"/>
          <p:cNvSpPr txBox="1"/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SSH into running application</a:t>
            </a:r>
            <a:endParaRPr/>
          </a:p>
        </p:txBody>
      </p:sp>
      <p:sp>
        <p:nvSpPr>
          <p:cNvPr id="2038" name="Shape 2038"/>
          <p:cNvSpPr txBox="1"/>
          <p:nvPr>
            <p:ph idx="1" type="body"/>
          </p:nvPr>
        </p:nvSpPr>
        <p:spPr>
          <a:xfrm>
            <a:off x="192475" y="900400"/>
            <a:ext cx="4112100" cy="376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100"/>
              <a:buFont typeface="Arial"/>
              <a:buNone/>
            </a:pPr>
            <a:r>
              <a:rPr b="1" lang="en" sz="1600">
                <a:solidFill>
                  <a:schemeClr val="lt2"/>
                </a:solidFill>
              </a:rPr>
              <a:t>Cloud Foundry</a:t>
            </a:r>
            <a:endParaRPr b="1" sz="1600">
              <a:solidFill>
                <a:schemeClr val="lt2"/>
              </a:solidFill>
            </a:endParaRPr>
          </a:p>
          <a:p>
            <a:pPr indent="-317500" lvl="0" marL="457200" rtl="0">
              <a:spcBef>
                <a:spcPts val="1000"/>
              </a:spcBef>
              <a:spcAft>
                <a:spcPts val="1000"/>
              </a:spcAft>
              <a:buClr>
                <a:schemeClr val="folHlink"/>
              </a:buClr>
              <a:buSzPts val="1400"/>
              <a:buFont typeface="Arial"/>
              <a:buChar char="●"/>
            </a:pPr>
            <a:r>
              <a:rPr lang="en"/>
              <a:t>cf ssh fortune-service -i 0</a:t>
            </a:r>
            <a:endParaRPr/>
          </a:p>
        </p:txBody>
      </p:sp>
      <p:sp>
        <p:nvSpPr>
          <p:cNvPr id="2039" name="Shape 2039"/>
          <p:cNvSpPr txBox="1"/>
          <p:nvPr>
            <p:ph idx="2" type="body"/>
          </p:nvPr>
        </p:nvSpPr>
        <p:spPr>
          <a:xfrm>
            <a:off x="4750000" y="900400"/>
            <a:ext cx="4112100" cy="376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100"/>
              <a:buFont typeface="Arial"/>
              <a:buNone/>
            </a:pPr>
            <a:r>
              <a:rPr b="1" lang="en" sz="1600">
                <a:solidFill>
                  <a:schemeClr val="lt2"/>
                </a:solidFill>
              </a:rPr>
              <a:t>Kubernetes</a:t>
            </a:r>
            <a:endParaRPr b="1" sz="1600">
              <a:solidFill>
                <a:schemeClr val="lt2"/>
              </a:solidFill>
            </a:endParaRPr>
          </a:p>
          <a:p>
            <a:pPr indent="-317500" lvl="0" marL="457200" rtl="0">
              <a:spcBef>
                <a:spcPts val="10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</a:pPr>
            <a:r>
              <a:rPr lang="en"/>
              <a:t>kubectl get po</a:t>
            </a:r>
            <a:endParaRPr/>
          </a:p>
          <a:p>
            <a:pPr indent="-317500" lvl="0" marL="457200" rtl="0">
              <a:spcBef>
                <a:spcPts val="1000"/>
              </a:spcBef>
              <a:spcAft>
                <a:spcPts val="1000"/>
              </a:spcAft>
              <a:buClr>
                <a:schemeClr val="folHlink"/>
              </a:buClr>
              <a:buSzPts val="1400"/>
              <a:buFont typeface="Arial"/>
              <a:buChar char="●"/>
            </a:pPr>
            <a:r>
              <a:rPr lang="en"/>
              <a:t>kubectl exec -it &lt;podname&gt; -- /bin/bash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78" name="Shape 1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9" name="Shape 1779"/>
          <p:cNvSpPr txBox="1"/>
          <p:nvPr>
            <p:ph type="title"/>
          </p:nvPr>
        </p:nvSpPr>
        <p:spPr>
          <a:xfrm>
            <a:off x="192475" y="151275"/>
            <a:ext cx="4281300" cy="39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Topics</a:t>
            </a:r>
            <a:endParaRPr/>
          </a:p>
        </p:txBody>
      </p:sp>
      <p:sp>
        <p:nvSpPr>
          <p:cNvPr id="1780" name="Shape 1780"/>
          <p:cNvSpPr txBox="1"/>
          <p:nvPr>
            <p:ph idx="1" type="body"/>
          </p:nvPr>
        </p:nvSpPr>
        <p:spPr>
          <a:xfrm>
            <a:off x="192475" y="900400"/>
            <a:ext cx="4254600" cy="376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Char char="■"/>
            </a:pPr>
            <a:r>
              <a:rPr lang="en"/>
              <a:t>Introduction</a:t>
            </a:r>
            <a:endParaRPr/>
          </a:p>
          <a:p>
            <a:pPr indent="-330200" lvl="0" marL="457200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600"/>
              <a:buChar char="■"/>
            </a:pPr>
            <a:r>
              <a:rPr lang="en"/>
              <a:t>Platforms</a:t>
            </a:r>
            <a:endParaRPr>
              <a:solidFill>
                <a:schemeClr val="folHlink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600"/>
              <a:buChar char="■"/>
            </a:pPr>
            <a:r>
              <a:rPr lang="en"/>
              <a:t>k8s (PKS) vs PCF</a:t>
            </a:r>
            <a:endParaRPr/>
          </a:p>
          <a:p>
            <a:pPr indent="-330200" lvl="1" marL="914400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folHlink"/>
              </a:buClr>
              <a:buSzPts val="1600"/>
              <a:buFont typeface="Arial"/>
              <a:buChar char="○"/>
            </a:pPr>
            <a:r>
              <a:rPr lang="en"/>
              <a:t>Spring Boot + Spring Cloud</a:t>
            </a:r>
            <a:endParaRPr/>
          </a:p>
          <a:p>
            <a:pPr indent="-330200" lvl="0" marL="457200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600"/>
              <a:buChar char="■"/>
            </a:pPr>
            <a:r>
              <a:rPr lang="en"/>
              <a:t>What runtime to pick? Future?</a:t>
            </a:r>
            <a:endParaRPr/>
          </a:p>
          <a:p>
            <a:pPr indent="-330200" lvl="0" marL="457200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600"/>
              <a:buChar char="■"/>
            </a:pPr>
            <a:r>
              <a:rPr lang="en"/>
              <a:t>Pivotal Cloud Foundry</a:t>
            </a:r>
            <a:endParaRPr/>
          </a:p>
          <a:p>
            <a:pPr indent="-330200" lvl="0" marL="457200" rtl="0">
              <a:lnSpc>
                <a:spcPct val="100000"/>
              </a:lnSpc>
              <a:spcBef>
                <a:spcPts val="2000"/>
              </a:spcBef>
              <a:spcAft>
                <a:spcPts val="2000"/>
              </a:spcAft>
              <a:buClr>
                <a:schemeClr val="lt2"/>
              </a:buClr>
              <a:buSzPts val="1600"/>
              <a:buChar char="■"/>
            </a:pPr>
            <a:r>
              <a:rPr lang="en"/>
              <a:t>Q&amp;A</a:t>
            </a:r>
            <a:endParaRPr/>
          </a:p>
        </p:txBody>
      </p:sp>
      <p:pic>
        <p:nvPicPr>
          <p:cNvPr id="1781" name="Shape 1781"/>
          <p:cNvPicPr preferRelativeResize="0"/>
          <p:nvPr/>
        </p:nvPicPr>
        <p:blipFill rotWithShape="1">
          <a:blip r:embed="rId3">
            <a:alphaModFix/>
          </a:blip>
          <a:srcRect b="0" l="26708" r="14032" t="0"/>
          <a:stretch/>
        </p:blipFill>
        <p:spPr>
          <a:xfrm>
            <a:off x="4571999" y="0"/>
            <a:ext cx="4572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43" name="Shape 2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4" name="Shape 2044"/>
          <p:cNvSpPr txBox="1"/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Developer experience summary</a:t>
            </a:r>
            <a:endParaRPr/>
          </a:p>
        </p:txBody>
      </p:sp>
      <p:sp>
        <p:nvSpPr>
          <p:cNvPr id="2045" name="Shape 2045"/>
          <p:cNvSpPr txBox="1"/>
          <p:nvPr>
            <p:ph idx="1" type="body"/>
          </p:nvPr>
        </p:nvSpPr>
        <p:spPr>
          <a:xfrm>
            <a:off x="192475" y="900400"/>
            <a:ext cx="4112100" cy="376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100"/>
              <a:buFont typeface="Arial"/>
              <a:buNone/>
            </a:pPr>
            <a:r>
              <a:rPr b="1" lang="en" sz="1600">
                <a:solidFill>
                  <a:schemeClr val="lt2"/>
                </a:solidFill>
              </a:rPr>
              <a:t>Cloud Foundry</a:t>
            </a:r>
            <a:endParaRPr b="1" sz="1600">
              <a:solidFill>
                <a:schemeClr val="lt2"/>
              </a:solidFill>
            </a:endParaRPr>
          </a:p>
          <a:p>
            <a:pPr indent="-317500" lvl="0" marL="457200" rtl="0">
              <a:spcBef>
                <a:spcPts val="10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</a:pPr>
            <a:r>
              <a:rPr lang="en"/>
              <a:t>Little overhead/less verbose</a:t>
            </a:r>
            <a:endParaRPr/>
          </a:p>
          <a:p>
            <a:pPr indent="-317500" lvl="1" marL="914400" rtl="0">
              <a:spcBef>
                <a:spcPts val="10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○"/>
            </a:pPr>
            <a:r>
              <a:rPr lang="en"/>
              <a:t>Specify app</a:t>
            </a:r>
            <a:endParaRPr/>
          </a:p>
          <a:p>
            <a:pPr indent="-317500" lvl="1" marL="914400" rtl="0">
              <a:spcBef>
                <a:spcPts val="10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○"/>
            </a:pPr>
            <a:r>
              <a:rPr lang="en"/>
              <a:t>Specify dependencies</a:t>
            </a:r>
            <a:endParaRPr/>
          </a:p>
          <a:p>
            <a:pPr indent="-317500" lvl="0" marL="457200" rtl="0">
              <a:spcBef>
                <a:spcPts val="10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</a:pPr>
            <a:r>
              <a:rPr lang="en"/>
              <a:t>Platform handles for you</a:t>
            </a:r>
            <a:endParaRPr/>
          </a:p>
          <a:p>
            <a:pPr indent="-317500" lvl="1" marL="914400" rtl="0">
              <a:spcBef>
                <a:spcPts val="10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○"/>
            </a:pPr>
            <a:r>
              <a:rPr lang="en"/>
              <a:t>Routing</a:t>
            </a:r>
            <a:endParaRPr/>
          </a:p>
          <a:p>
            <a:pPr indent="-317500" lvl="1" marL="914400" rtl="0">
              <a:spcBef>
                <a:spcPts val="10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○"/>
            </a:pPr>
            <a:r>
              <a:rPr lang="en"/>
              <a:t>Port mappings</a:t>
            </a:r>
            <a:endParaRPr/>
          </a:p>
          <a:p>
            <a:pPr indent="-317500" lvl="1" marL="914400" rtl="0">
              <a:spcBef>
                <a:spcPts val="1000"/>
              </a:spcBef>
              <a:spcAft>
                <a:spcPts val="1000"/>
              </a:spcAft>
              <a:buClr>
                <a:schemeClr val="folHlink"/>
              </a:buClr>
              <a:buSzPts val="1400"/>
              <a:buFont typeface="Arial"/>
              <a:buChar char="○"/>
            </a:pPr>
            <a:r>
              <a:rPr lang="en"/>
              <a:t>Load balancing</a:t>
            </a:r>
            <a:endParaRPr/>
          </a:p>
        </p:txBody>
      </p:sp>
      <p:sp>
        <p:nvSpPr>
          <p:cNvPr id="2046" name="Shape 2046"/>
          <p:cNvSpPr txBox="1"/>
          <p:nvPr>
            <p:ph idx="2" type="body"/>
          </p:nvPr>
        </p:nvSpPr>
        <p:spPr>
          <a:xfrm>
            <a:off x="4750000" y="900400"/>
            <a:ext cx="4112100" cy="376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100"/>
              <a:buFont typeface="Arial"/>
              <a:buNone/>
            </a:pPr>
            <a:r>
              <a:rPr b="1" lang="en" sz="1600">
                <a:solidFill>
                  <a:schemeClr val="lt2"/>
                </a:solidFill>
              </a:rPr>
              <a:t>Kubernetes</a:t>
            </a:r>
            <a:endParaRPr b="1" sz="1600">
              <a:solidFill>
                <a:schemeClr val="lt2"/>
              </a:solidFill>
            </a:endParaRPr>
          </a:p>
          <a:p>
            <a:pPr indent="-317500" lvl="0" marL="457200" rtl="0">
              <a:spcBef>
                <a:spcPts val="10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</a:pPr>
            <a:r>
              <a:rPr lang="en"/>
              <a:t>More overhead/verbose</a:t>
            </a:r>
            <a:endParaRPr/>
          </a:p>
          <a:p>
            <a:pPr indent="-317500" lvl="1" marL="914400" rtl="0">
              <a:spcBef>
                <a:spcPts val="10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○"/>
            </a:pPr>
            <a:r>
              <a:rPr lang="en"/>
              <a:t>Specify app/container</a:t>
            </a:r>
            <a:endParaRPr/>
          </a:p>
          <a:p>
            <a:pPr indent="-317500" lvl="1" marL="914400" rtl="0">
              <a:spcBef>
                <a:spcPts val="10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○"/>
            </a:pPr>
            <a:r>
              <a:rPr lang="en"/>
              <a:t>Specify dependencies</a:t>
            </a:r>
            <a:endParaRPr/>
          </a:p>
          <a:p>
            <a:pPr indent="-317500" lvl="0" marL="457200" rtl="0">
              <a:spcBef>
                <a:spcPts val="10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</a:pPr>
            <a:r>
              <a:rPr lang="en"/>
              <a:t>You specify</a:t>
            </a:r>
            <a:endParaRPr/>
          </a:p>
          <a:p>
            <a:pPr indent="-317500" lvl="1" marL="914400" rtl="0">
              <a:spcBef>
                <a:spcPts val="10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○"/>
            </a:pPr>
            <a:r>
              <a:rPr lang="en"/>
              <a:t>Routing</a:t>
            </a:r>
            <a:endParaRPr/>
          </a:p>
          <a:p>
            <a:pPr indent="-317500" lvl="1" marL="914400" rtl="0">
              <a:spcBef>
                <a:spcPts val="10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○"/>
            </a:pPr>
            <a:r>
              <a:rPr lang="en"/>
              <a:t>Port mapping</a:t>
            </a:r>
            <a:endParaRPr/>
          </a:p>
          <a:p>
            <a:pPr indent="-317500" lvl="1" marL="914400" rtl="0">
              <a:spcBef>
                <a:spcPts val="10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○"/>
            </a:pPr>
            <a:r>
              <a:rPr lang="en"/>
              <a:t>Load balancing</a:t>
            </a:r>
            <a:endParaRPr/>
          </a:p>
          <a:p>
            <a:pPr indent="-317500" lvl="0" marL="457200" rtl="0">
              <a:spcBef>
                <a:spcPts val="10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</a:pPr>
            <a:r>
              <a:rPr lang="en"/>
              <a:t>Big ball o’yaml</a:t>
            </a:r>
            <a:endParaRPr/>
          </a:p>
          <a:p>
            <a:pPr indent="-317500" lvl="1" marL="914400" rtl="0">
              <a:spcBef>
                <a:spcPts val="10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○"/>
            </a:pPr>
            <a:r>
              <a:rPr lang="en"/>
              <a:t>Reminds of Spring XML config era</a:t>
            </a:r>
            <a:endParaRPr/>
          </a:p>
          <a:p>
            <a:pPr indent="-317500" lvl="0" marL="457200" rtl="0">
              <a:spcBef>
                <a:spcPts val="1000"/>
              </a:spcBef>
              <a:spcAft>
                <a:spcPts val="1000"/>
              </a:spcAft>
              <a:buClr>
                <a:schemeClr val="folHlink"/>
              </a:buClr>
              <a:buSzPts val="1400"/>
              <a:buFont typeface="Arial"/>
              <a:buChar char="●"/>
            </a:pPr>
            <a:r>
              <a:rPr lang="en"/>
              <a:t>Not platform by itself, snowflake pitfall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50" name="Shape 2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Shape 2051"/>
          <p:cNvSpPr txBox="1"/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Regardless of differences</a:t>
            </a:r>
            <a:endParaRPr/>
          </a:p>
        </p:txBody>
      </p:sp>
      <p:sp>
        <p:nvSpPr>
          <p:cNvPr id="2052" name="Shape 2052"/>
          <p:cNvSpPr txBox="1"/>
          <p:nvPr>
            <p:ph idx="1" type="body"/>
          </p:nvPr>
        </p:nvSpPr>
        <p:spPr>
          <a:xfrm>
            <a:off x="915400" y="900400"/>
            <a:ext cx="7333200" cy="376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lt2"/>
                </a:solidFill>
              </a:rPr>
              <a:t>Both experiences</a:t>
            </a:r>
            <a:endParaRPr b="1" sz="1800">
              <a:solidFill>
                <a:schemeClr val="lt2"/>
              </a:solidFill>
            </a:endParaRPr>
          </a:p>
          <a:p>
            <a:pPr indent="-317500" lvl="0" marL="457200" rtl="0">
              <a:spcBef>
                <a:spcPts val="10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</a:pPr>
            <a:r>
              <a:rPr lang="en"/>
              <a:t>Both experiences are miles ahead of deploying straight to IAAS or bare metal</a:t>
            </a:r>
            <a:endParaRPr/>
          </a:p>
          <a:p>
            <a:pPr indent="-317500" lvl="1" marL="914400" rtl="0">
              <a:spcBef>
                <a:spcPts val="10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○"/>
            </a:pPr>
            <a:r>
              <a:rPr lang="en"/>
              <a:t>Standardized ways of configuration and deployment</a:t>
            </a:r>
            <a:endParaRPr/>
          </a:p>
          <a:p>
            <a:pPr indent="-317500" lvl="1" marL="914400" rtl="0">
              <a:spcBef>
                <a:spcPts val="10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○"/>
            </a:pPr>
            <a:r>
              <a:rPr lang="en"/>
              <a:t>Higher level of standardization = higher level of automation = faster time to market</a:t>
            </a:r>
            <a:endParaRPr/>
          </a:p>
          <a:p>
            <a:pPr indent="-317500" lvl="0" marL="457200" rtl="0">
              <a:spcBef>
                <a:spcPts val="10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</a:pPr>
            <a:r>
              <a:rPr lang="en"/>
              <a:t>Both assume infrastructure is managed</a:t>
            </a:r>
            <a:endParaRPr/>
          </a:p>
          <a:p>
            <a:pPr indent="-317500" lvl="1" marL="914400" rtl="0">
              <a:spcBef>
                <a:spcPts val="10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○"/>
            </a:pPr>
            <a:r>
              <a:rPr lang="en"/>
              <a:t>Explicitly in CF (BOSH)</a:t>
            </a:r>
            <a:endParaRPr/>
          </a:p>
          <a:p>
            <a:pPr indent="-317500" lvl="1" marL="914400" rtl="0">
              <a:spcBef>
                <a:spcPts val="10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○"/>
            </a:pPr>
            <a:r>
              <a:rPr lang="en"/>
              <a:t>Implicitly on k8s (depending on vendor)</a:t>
            </a:r>
            <a:endParaRPr/>
          </a:p>
          <a:p>
            <a:pPr indent="-317500" lvl="1" marL="914400" rtl="0">
              <a:spcBef>
                <a:spcPts val="1000"/>
              </a:spcBef>
              <a:spcAft>
                <a:spcPts val="1000"/>
              </a:spcAft>
              <a:buClr>
                <a:schemeClr val="folHlink"/>
              </a:buClr>
              <a:buSzPts val="1400"/>
              <a:buFont typeface="Arial"/>
              <a:buChar char="○"/>
            </a:pPr>
            <a:r>
              <a:rPr lang="en"/>
              <a:t>Less time spent on ops = faster time to market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56" name="Shape 2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7" name="Shape 2057"/>
          <p:cNvSpPr txBox="1"/>
          <p:nvPr>
            <p:ph type="title"/>
          </p:nvPr>
        </p:nvSpPr>
        <p:spPr>
          <a:xfrm>
            <a:off x="668800" y="2365150"/>
            <a:ext cx="7796700" cy="17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Cloud Foundry or Kubernetes?</a:t>
            </a:r>
            <a:endParaRPr/>
          </a:p>
        </p:txBody>
      </p:sp>
      <p:sp>
        <p:nvSpPr>
          <p:cNvPr id="2058" name="Shape 2058"/>
          <p:cNvSpPr txBox="1"/>
          <p:nvPr>
            <p:ph idx="1" type="subTitle"/>
          </p:nvPr>
        </p:nvSpPr>
        <p:spPr>
          <a:xfrm>
            <a:off x="1740900" y="1801250"/>
            <a:ext cx="5662200" cy="37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pick where to deploy what workload?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62" name="Shape 2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3" name="Shape 2063"/>
          <p:cNvSpPr/>
          <p:nvPr/>
        </p:nvSpPr>
        <p:spPr>
          <a:xfrm>
            <a:off x="3717138" y="998225"/>
            <a:ext cx="1155600" cy="542100"/>
          </a:xfrm>
          <a:prstGeom prst="rect">
            <a:avLst/>
          </a:prstGeom>
          <a:solidFill>
            <a:srgbClr val="93C47D"/>
          </a:solidFill>
          <a:ln cap="flat" cmpd="sng" w="9525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000000"/>
                </a:solidFill>
              </a:rPr>
              <a:t>Run on Pivotal Application Service (CF)</a:t>
            </a:r>
            <a:endParaRPr b="1" sz="1000"/>
          </a:p>
        </p:txBody>
      </p:sp>
      <p:sp>
        <p:nvSpPr>
          <p:cNvPr id="2064" name="Shape 2064"/>
          <p:cNvSpPr/>
          <p:nvPr/>
        </p:nvSpPr>
        <p:spPr>
          <a:xfrm>
            <a:off x="3717138" y="1728800"/>
            <a:ext cx="1155600" cy="542100"/>
          </a:xfrm>
          <a:prstGeom prst="rect">
            <a:avLst/>
          </a:prstGeom>
          <a:solidFill>
            <a:srgbClr val="A2C4C9"/>
          </a:solidFill>
          <a:ln cap="flat" cmpd="sng" w="9525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000000"/>
                </a:solidFill>
              </a:rPr>
              <a:t>Run on VM</a:t>
            </a:r>
            <a:endParaRPr b="1" sz="1000"/>
          </a:p>
        </p:txBody>
      </p:sp>
      <p:sp>
        <p:nvSpPr>
          <p:cNvPr id="2065" name="Shape 2065"/>
          <p:cNvSpPr/>
          <p:nvPr/>
        </p:nvSpPr>
        <p:spPr>
          <a:xfrm>
            <a:off x="3717138" y="4320675"/>
            <a:ext cx="1155600" cy="542100"/>
          </a:xfrm>
          <a:prstGeom prst="rect">
            <a:avLst/>
          </a:prstGeom>
          <a:solidFill>
            <a:srgbClr val="93C47D"/>
          </a:solidFill>
          <a:ln cap="flat" cmpd="sng" w="9525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000000"/>
                </a:solidFill>
              </a:rPr>
              <a:t>Run on Pivotal Container Service (K8s)</a:t>
            </a:r>
            <a:endParaRPr b="1" sz="1000"/>
          </a:p>
        </p:txBody>
      </p:sp>
      <p:sp>
        <p:nvSpPr>
          <p:cNvPr id="2066" name="Shape 2066"/>
          <p:cNvSpPr/>
          <p:nvPr/>
        </p:nvSpPr>
        <p:spPr>
          <a:xfrm>
            <a:off x="260950" y="2284100"/>
            <a:ext cx="1155600" cy="542100"/>
          </a:xfrm>
          <a:prstGeom prst="rect">
            <a:avLst/>
          </a:prstGeom>
          <a:noFill/>
          <a:ln cap="flat" cmpd="sng" w="9525">
            <a:solidFill>
              <a:srgbClr val="93C4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What kind of application is this?</a:t>
            </a:r>
            <a:endParaRPr b="1" sz="1000"/>
          </a:p>
        </p:txBody>
      </p:sp>
      <p:sp>
        <p:nvSpPr>
          <p:cNvPr id="2067" name="Shape 2067"/>
          <p:cNvSpPr/>
          <p:nvPr/>
        </p:nvSpPr>
        <p:spPr>
          <a:xfrm>
            <a:off x="1869030" y="1305950"/>
            <a:ext cx="1155600" cy="542100"/>
          </a:xfrm>
          <a:prstGeom prst="rect">
            <a:avLst/>
          </a:prstGeom>
          <a:noFill/>
          <a:ln cap="flat" cmpd="sng" w="9525">
            <a:solidFill>
              <a:srgbClr val="93C4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Is the application cloud ready?</a:t>
            </a:r>
            <a:endParaRPr b="1" sz="1000"/>
          </a:p>
        </p:txBody>
      </p:sp>
      <p:sp>
        <p:nvSpPr>
          <p:cNvPr id="2068" name="Shape 2068"/>
          <p:cNvSpPr/>
          <p:nvPr/>
        </p:nvSpPr>
        <p:spPr>
          <a:xfrm>
            <a:off x="1869030" y="3716125"/>
            <a:ext cx="1155600" cy="542100"/>
          </a:xfrm>
          <a:prstGeom prst="rect">
            <a:avLst/>
          </a:prstGeom>
          <a:noFill/>
          <a:ln cap="flat" cmpd="sng" w="9525">
            <a:solidFill>
              <a:srgbClr val="93C4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000000"/>
                </a:solidFill>
              </a:rPr>
              <a:t>Do you have a docker container?</a:t>
            </a:r>
            <a:endParaRPr b="1" sz="1000"/>
          </a:p>
        </p:txBody>
      </p:sp>
      <p:cxnSp>
        <p:nvCxnSpPr>
          <p:cNvPr id="2069" name="Shape 2069"/>
          <p:cNvCxnSpPr>
            <a:stCxn id="2066" idx="3"/>
            <a:endCxn id="2067" idx="1"/>
          </p:cNvCxnSpPr>
          <p:nvPr/>
        </p:nvCxnSpPr>
        <p:spPr>
          <a:xfrm flipH="1" rot="10800000">
            <a:off x="1416550" y="1577150"/>
            <a:ext cx="452400" cy="978000"/>
          </a:xfrm>
          <a:prstGeom prst="straightConnector1">
            <a:avLst/>
          </a:prstGeom>
          <a:noFill/>
          <a:ln cap="flat" cmpd="sng" w="9525">
            <a:solidFill>
              <a:srgbClr val="1F497D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70" name="Shape 2070"/>
          <p:cNvCxnSpPr>
            <a:stCxn id="2066" idx="3"/>
            <a:endCxn id="2068" idx="1"/>
          </p:cNvCxnSpPr>
          <p:nvPr/>
        </p:nvCxnSpPr>
        <p:spPr>
          <a:xfrm>
            <a:off x="1416550" y="2555150"/>
            <a:ext cx="452400" cy="1431900"/>
          </a:xfrm>
          <a:prstGeom prst="straightConnector1">
            <a:avLst/>
          </a:prstGeom>
          <a:noFill/>
          <a:ln cap="flat" cmpd="sng" w="9525">
            <a:solidFill>
              <a:srgbClr val="1F497D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71" name="Shape 2071"/>
          <p:cNvCxnSpPr>
            <a:stCxn id="2067" idx="3"/>
            <a:endCxn id="2063" idx="1"/>
          </p:cNvCxnSpPr>
          <p:nvPr/>
        </p:nvCxnSpPr>
        <p:spPr>
          <a:xfrm flipH="1" rot="10800000">
            <a:off x="3024630" y="1269200"/>
            <a:ext cx="692400" cy="307800"/>
          </a:xfrm>
          <a:prstGeom prst="straightConnector1">
            <a:avLst/>
          </a:prstGeom>
          <a:noFill/>
          <a:ln cap="flat" cmpd="sng" w="9525">
            <a:solidFill>
              <a:srgbClr val="1F497D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72" name="Shape 2072"/>
          <p:cNvCxnSpPr>
            <a:stCxn id="2073" idx="3"/>
            <a:endCxn id="2074" idx="1"/>
          </p:cNvCxnSpPr>
          <p:nvPr/>
        </p:nvCxnSpPr>
        <p:spPr>
          <a:xfrm>
            <a:off x="3024625" y="2735550"/>
            <a:ext cx="692400" cy="203100"/>
          </a:xfrm>
          <a:prstGeom prst="straightConnector1">
            <a:avLst/>
          </a:prstGeom>
          <a:noFill/>
          <a:ln cap="flat" cmpd="sng" w="9525">
            <a:solidFill>
              <a:srgbClr val="1F497D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75" name="Shape 2075"/>
          <p:cNvCxnSpPr>
            <a:stCxn id="2068" idx="3"/>
            <a:endCxn id="2074" idx="1"/>
          </p:cNvCxnSpPr>
          <p:nvPr/>
        </p:nvCxnSpPr>
        <p:spPr>
          <a:xfrm flipH="1" rot="10800000">
            <a:off x="3024630" y="2938675"/>
            <a:ext cx="692400" cy="1048500"/>
          </a:xfrm>
          <a:prstGeom prst="straightConnector1">
            <a:avLst/>
          </a:prstGeom>
          <a:noFill/>
          <a:ln cap="flat" cmpd="sng" w="9525">
            <a:solidFill>
              <a:srgbClr val="1F497D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74" name="Shape 2074"/>
          <p:cNvSpPr/>
          <p:nvPr/>
        </p:nvSpPr>
        <p:spPr>
          <a:xfrm>
            <a:off x="3717138" y="2667725"/>
            <a:ext cx="1155600" cy="542100"/>
          </a:xfrm>
          <a:prstGeom prst="rect">
            <a:avLst/>
          </a:prstGeom>
          <a:noFill/>
          <a:ln cap="flat" cmpd="sng" w="9525">
            <a:solidFill>
              <a:srgbClr val="93C4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Can you build a docker container?</a:t>
            </a:r>
            <a:endParaRPr b="1" sz="1000"/>
          </a:p>
        </p:txBody>
      </p:sp>
      <p:cxnSp>
        <p:nvCxnSpPr>
          <p:cNvPr id="2076" name="Shape 2076"/>
          <p:cNvCxnSpPr>
            <a:stCxn id="2074" idx="0"/>
            <a:endCxn id="2064" idx="2"/>
          </p:cNvCxnSpPr>
          <p:nvPr/>
        </p:nvCxnSpPr>
        <p:spPr>
          <a:xfrm rot="10800000">
            <a:off x="4294938" y="2270825"/>
            <a:ext cx="0" cy="396900"/>
          </a:xfrm>
          <a:prstGeom prst="straightConnector1">
            <a:avLst/>
          </a:prstGeom>
          <a:noFill/>
          <a:ln cap="flat" cmpd="sng" w="9525">
            <a:solidFill>
              <a:srgbClr val="1F497D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77" name="Shape 2077"/>
          <p:cNvSpPr txBox="1"/>
          <p:nvPr/>
        </p:nvSpPr>
        <p:spPr>
          <a:xfrm>
            <a:off x="1112825" y="1723250"/>
            <a:ext cx="633000" cy="3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CUSTOM</a:t>
            </a:r>
            <a:endParaRPr sz="800"/>
          </a:p>
        </p:txBody>
      </p:sp>
      <p:sp>
        <p:nvSpPr>
          <p:cNvPr id="2078" name="Shape 2078"/>
          <p:cNvSpPr txBox="1"/>
          <p:nvPr/>
        </p:nvSpPr>
        <p:spPr>
          <a:xfrm>
            <a:off x="1159575" y="3082650"/>
            <a:ext cx="633000" cy="3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COTS</a:t>
            </a:r>
            <a:endParaRPr sz="800"/>
          </a:p>
        </p:txBody>
      </p:sp>
      <p:sp>
        <p:nvSpPr>
          <p:cNvPr id="2079" name="Shape 2079"/>
          <p:cNvSpPr txBox="1"/>
          <p:nvPr/>
        </p:nvSpPr>
        <p:spPr>
          <a:xfrm>
            <a:off x="3111648" y="1116750"/>
            <a:ext cx="528300" cy="3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YES</a:t>
            </a:r>
            <a:endParaRPr sz="800"/>
          </a:p>
        </p:txBody>
      </p:sp>
      <p:sp>
        <p:nvSpPr>
          <p:cNvPr id="2080" name="Shape 2080"/>
          <p:cNvSpPr txBox="1"/>
          <p:nvPr/>
        </p:nvSpPr>
        <p:spPr>
          <a:xfrm>
            <a:off x="3062898" y="2817713"/>
            <a:ext cx="528300" cy="3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NO</a:t>
            </a:r>
            <a:endParaRPr sz="800"/>
          </a:p>
        </p:txBody>
      </p:sp>
      <p:sp>
        <p:nvSpPr>
          <p:cNvPr id="2081" name="Shape 2081"/>
          <p:cNvSpPr txBox="1"/>
          <p:nvPr/>
        </p:nvSpPr>
        <p:spPr>
          <a:xfrm>
            <a:off x="3187848" y="3987200"/>
            <a:ext cx="528300" cy="3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YES</a:t>
            </a:r>
            <a:endParaRPr sz="800"/>
          </a:p>
        </p:txBody>
      </p:sp>
      <p:sp>
        <p:nvSpPr>
          <p:cNvPr id="2082" name="Shape 2082"/>
          <p:cNvSpPr txBox="1"/>
          <p:nvPr/>
        </p:nvSpPr>
        <p:spPr>
          <a:xfrm>
            <a:off x="3111648" y="3297350"/>
            <a:ext cx="528300" cy="3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NO</a:t>
            </a:r>
            <a:endParaRPr sz="800"/>
          </a:p>
        </p:txBody>
      </p:sp>
      <p:sp>
        <p:nvSpPr>
          <p:cNvPr id="2083" name="Shape 2083"/>
          <p:cNvSpPr txBox="1"/>
          <p:nvPr/>
        </p:nvSpPr>
        <p:spPr>
          <a:xfrm>
            <a:off x="4319698" y="4045775"/>
            <a:ext cx="528300" cy="3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YES</a:t>
            </a:r>
            <a:endParaRPr sz="800"/>
          </a:p>
        </p:txBody>
      </p:sp>
      <p:sp>
        <p:nvSpPr>
          <p:cNvPr id="2084" name="Shape 2084"/>
          <p:cNvSpPr txBox="1"/>
          <p:nvPr/>
        </p:nvSpPr>
        <p:spPr>
          <a:xfrm>
            <a:off x="4294948" y="2348250"/>
            <a:ext cx="528300" cy="3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NO</a:t>
            </a:r>
            <a:endParaRPr sz="800"/>
          </a:p>
        </p:txBody>
      </p:sp>
      <p:sp>
        <p:nvSpPr>
          <p:cNvPr id="2073" name="Shape 2073"/>
          <p:cNvSpPr/>
          <p:nvPr/>
        </p:nvSpPr>
        <p:spPr>
          <a:xfrm>
            <a:off x="1869025" y="2415750"/>
            <a:ext cx="1155600" cy="639600"/>
          </a:xfrm>
          <a:prstGeom prst="rect">
            <a:avLst/>
          </a:prstGeom>
          <a:noFill/>
          <a:ln cap="flat" cmpd="sng" w="9525">
            <a:solidFill>
              <a:srgbClr val="93C4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Is the application worth refactoring?</a:t>
            </a:r>
            <a:endParaRPr b="1" sz="1000"/>
          </a:p>
        </p:txBody>
      </p:sp>
      <p:cxnSp>
        <p:nvCxnSpPr>
          <p:cNvPr id="2085" name="Shape 2085"/>
          <p:cNvCxnSpPr>
            <a:stCxn id="2067" idx="2"/>
            <a:endCxn id="2073" idx="0"/>
          </p:cNvCxnSpPr>
          <p:nvPr/>
        </p:nvCxnSpPr>
        <p:spPr>
          <a:xfrm>
            <a:off x="2446830" y="1848050"/>
            <a:ext cx="0" cy="567600"/>
          </a:xfrm>
          <a:prstGeom prst="straightConnector1">
            <a:avLst/>
          </a:prstGeom>
          <a:noFill/>
          <a:ln cap="flat" cmpd="sng" w="9525">
            <a:solidFill>
              <a:srgbClr val="1F497D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86" name="Shape 2086"/>
          <p:cNvSpPr txBox="1"/>
          <p:nvPr/>
        </p:nvSpPr>
        <p:spPr>
          <a:xfrm>
            <a:off x="2471573" y="1993250"/>
            <a:ext cx="528300" cy="3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NO</a:t>
            </a:r>
            <a:endParaRPr sz="800"/>
          </a:p>
        </p:txBody>
      </p:sp>
      <p:cxnSp>
        <p:nvCxnSpPr>
          <p:cNvPr id="2087" name="Shape 2087"/>
          <p:cNvCxnSpPr>
            <a:stCxn id="2073" idx="3"/>
            <a:endCxn id="2063" idx="1"/>
          </p:cNvCxnSpPr>
          <p:nvPr/>
        </p:nvCxnSpPr>
        <p:spPr>
          <a:xfrm flipH="1" rot="10800000">
            <a:off x="3024625" y="1269150"/>
            <a:ext cx="692400" cy="1466400"/>
          </a:xfrm>
          <a:prstGeom prst="straightConnector1">
            <a:avLst/>
          </a:prstGeom>
          <a:noFill/>
          <a:ln cap="flat" cmpd="sng" w="9525">
            <a:solidFill>
              <a:srgbClr val="1F497D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88" name="Shape 2088"/>
          <p:cNvSpPr txBox="1"/>
          <p:nvPr/>
        </p:nvSpPr>
        <p:spPr>
          <a:xfrm>
            <a:off x="2986698" y="1993250"/>
            <a:ext cx="528300" cy="3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YES</a:t>
            </a:r>
            <a:endParaRPr sz="800"/>
          </a:p>
        </p:txBody>
      </p:sp>
      <p:cxnSp>
        <p:nvCxnSpPr>
          <p:cNvPr id="2089" name="Shape 2089"/>
          <p:cNvCxnSpPr>
            <a:stCxn id="2068" idx="3"/>
            <a:endCxn id="2090" idx="1"/>
          </p:cNvCxnSpPr>
          <p:nvPr/>
        </p:nvCxnSpPr>
        <p:spPr>
          <a:xfrm flipH="1" rot="10800000">
            <a:off x="3024630" y="3834775"/>
            <a:ext cx="692400" cy="152400"/>
          </a:xfrm>
          <a:prstGeom prst="straightConnector1">
            <a:avLst/>
          </a:prstGeom>
          <a:noFill/>
          <a:ln cap="flat" cmpd="sng" w="9525">
            <a:solidFill>
              <a:srgbClr val="1F497D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91" name="Shape 2091"/>
          <p:cNvCxnSpPr>
            <a:stCxn id="2090" idx="3"/>
            <a:endCxn id="2063" idx="3"/>
          </p:cNvCxnSpPr>
          <p:nvPr/>
        </p:nvCxnSpPr>
        <p:spPr>
          <a:xfrm flipH="1" rot="10800000">
            <a:off x="4872738" y="1269175"/>
            <a:ext cx="600" cy="2565600"/>
          </a:xfrm>
          <a:prstGeom prst="bentConnector3">
            <a:avLst>
              <a:gd fmla="val 39687500" name="adj1"/>
            </a:avLst>
          </a:prstGeom>
          <a:noFill/>
          <a:ln cap="flat" cmpd="sng" w="9525">
            <a:solidFill>
              <a:srgbClr val="1F497D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92" name="Shape 2092"/>
          <p:cNvSpPr txBox="1"/>
          <p:nvPr/>
        </p:nvSpPr>
        <p:spPr>
          <a:xfrm>
            <a:off x="5110873" y="2547450"/>
            <a:ext cx="528300" cy="3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NO</a:t>
            </a:r>
            <a:endParaRPr sz="800"/>
          </a:p>
        </p:txBody>
      </p:sp>
      <p:sp>
        <p:nvSpPr>
          <p:cNvPr id="2090" name="Shape 2090"/>
          <p:cNvSpPr/>
          <p:nvPr/>
        </p:nvSpPr>
        <p:spPr>
          <a:xfrm>
            <a:off x="3717138" y="3563725"/>
            <a:ext cx="1155600" cy="542100"/>
          </a:xfrm>
          <a:prstGeom prst="rect">
            <a:avLst/>
          </a:prstGeom>
          <a:noFill/>
          <a:ln cap="flat" cmpd="sng" w="9525">
            <a:solidFill>
              <a:srgbClr val="93C4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Do you need low level control?</a:t>
            </a:r>
            <a:endParaRPr b="1" sz="1000"/>
          </a:p>
        </p:txBody>
      </p:sp>
      <p:cxnSp>
        <p:nvCxnSpPr>
          <p:cNvPr id="2093" name="Shape 2093"/>
          <p:cNvCxnSpPr>
            <a:stCxn id="2074" idx="2"/>
            <a:endCxn id="2090" idx="0"/>
          </p:cNvCxnSpPr>
          <p:nvPr/>
        </p:nvCxnSpPr>
        <p:spPr>
          <a:xfrm>
            <a:off x="4294938" y="3209825"/>
            <a:ext cx="0" cy="354000"/>
          </a:xfrm>
          <a:prstGeom prst="straightConnector1">
            <a:avLst/>
          </a:prstGeom>
          <a:noFill/>
          <a:ln cap="flat" cmpd="sng" w="9525">
            <a:solidFill>
              <a:srgbClr val="1F497D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94" name="Shape 2094"/>
          <p:cNvCxnSpPr>
            <a:stCxn id="2090" idx="2"/>
            <a:endCxn id="2065" idx="0"/>
          </p:cNvCxnSpPr>
          <p:nvPr/>
        </p:nvCxnSpPr>
        <p:spPr>
          <a:xfrm>
            <a:off x="4294938" y="4105825"/>
            <a:ext cx="0" cy="214800"/>
          </a:xfrm>
          <a:prstGeom prst="straightConnector1">
            <a:avLst/>
          </a:prstGeom>
          <a:noFill/>
          <a:ln cap="flat" cmpd="sng" w="9525">
            <a:solidFill>
              <a:srgbClr val="1F497D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95" name="Shape 2095"/>
          <p:cNvSpPr txBox="1"/>
          <p:nvPr/>
        </p:nvSpPr>
        <p:spPr>
          <a:xfrm>
            <a:off x="4319698" y="3235113"/>
            <a:ext cx="528300" cy="3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YES</a:t>
            </a:r>
            <a:endParaRPr sz="800"/>
          </a:p>
        </p:txBody>
      </p:sp>
      <p:sp>
        <p:nvSpPr>
          <p:cNvPr id="2096" name="Shape 2096"/>
          <p:cNvSpPr txBox="1"/>
          <p:nvPr/>
        </p:nvSpPr>
        <p:spPr>
          <a:xfrm>
            <a:off x="3056425" y="4786625"/>
            <a:ext cx="3370800" cy="39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53E"/>
              </a:buClr>
              <a:buFont typeface="Proxima Nova"/>
              <a:buNone/>
            </a:pPr>
            <a:r>
              <a:rPr b="1" lang="en" sz="10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K8s Benefit: Run any non-cloud native applications</a:t>
            </a:r>
            <a:endParaRPr sz="1000">
              <a:solidFill>
                <a:srgbClr val="FF0000"/>
              </a:solidFill>
            </a:endParaRPr>
          </a:p>
        </p:txBody>
      </p:sp>
      <p:sp>
        <p:nvSpPr>
          <p:cNvPr id="2097" name="Shape 2097"/>
          <p:cNvSpPr txBox="1"/>
          <p:nvPr/>
        </p:nvSpPr>
        <p:spPr>
          <a:xfrm>
            <a:off x="3056425" y="648625"/>
            <a:ext cx="46566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53E"/>
              </a:buClr>
              <a:buFont typeface="Proxima Nova"/>
              <a:buNone/>
            </a:pPr>
            <a:r>
              <a:rPr b="1" lang="en" sz="10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CF Benefit: </a:t>
            </a:r>
            <a:r>
              <a:rPr b="1" i="0" lang="en" sz="1000" u="none" cap="none" strike="noStrike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Lower development complexity</a:t>
            </a:r>
            <a:endParaRPr sz="1000">
              <a:solidFill>
                <a:srgbClr val="FF0000"/>
              </a:solidFill>
            </a:endParaRPr>
          </a:p>
        </p:txBody>
      </p:sp>
      <p:pic>
        <p:nvPicPr>
          <p:cNvPr id="2098" name="Shape 20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56350" y="711650"/>
            <a:ext cx="3287525" cy="4151675"/>
          </a:xfrm>
          <a:prstGeom prst="rect">
            <a:avLst/>
          </a:prstGeom>
          <a:noFill/>
          <a:ln>
            <a:noFill/>
          </a:ln>
        </p:spPr>
      </p:pic>
      <p:sp>
        <p:nvSpPr>
          <p:cNvPr id="2099" name="Shape 2099"/>
          <p:cNvSpPr txBox="1"/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decide where to deploy workloads?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03" name="Shape 2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4" name="Shape 2104"/>
          <p:cNvSpPr txBox="1"/>
          <p:nvPr>
            <p:ph type="title"/>
          </p:nvPr>
        </p:nvSpPr>
        <p:spPr>
          <a:xfrm>
            <a:off x="668800" y="2365150"/>
            <a:ext cx="7796700" cy="17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 what about the future?</a:t>
            </a:r>
            <a:endParaRPr/>
          </a:p>
        </p:txBody>
      </p:sp>
      <p:sp>
        <p:nvSpPr>
          <p:cNvPr id="2105" name="Shape 2105"/>
          <p:cNvSpPr txBox="1"/>
          <p:nvPr>
            <p:ph idx="1" type="subTitle"/>
          </p:nvPr>
        </p:nvSpPr>
        <p:spPr>
          <a:xfrm>
            <a:off x="1740900" y="1801250"/>
            <a:ext cx="5662200" cy="37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CAAS, PAAS, FAAS, ?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09" name="Shape 2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0" name="Shape 2110"/>
          <p:cNvSpPr txBox="1"/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Some tweets to consider</a:t>
            </a:r>
            <a:endParaRPr/>
          </a:p>
        </p:txBody>
      </p:sp>
      <p:pic>
        <p:nvPicPr>
          <p:cNvPr id="2111" name="Shape 2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8320" y="2922475"/>
            <a:ext cx="3964975" cy="212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2" name="Shape 21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46150" y="249550"/>
            <a:ext cx="4325495" cy="27326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3" name="Shape 21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2470" y="900825"/>
            <a:ext cx="3572918" cy="185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Shape 2118"/>
          <p:cNvSpPr txBox="1"/>
          <p:nvPr>
            <p:ph type="title"/>
          </p:nvPr>
        </p:nvSpPr>
        <p:spPr>
          <a:xfrm>
            <a:off x="668800" y="2365150"/>
            <a:ext cx="7796700" cy="17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Pivotal Cloud Foundry</a:t>
            </a:r>
            <a:endParaRPr/>
          </a:p>
        </p:txBody>
      </p:sp>
      <p:sp>
        <p:nvSpPr>
          <p:cNvPr id="2119" name="Shape 2119"/>
          <p:cNvSpPr txBox="1"/>
          <p:nvPr>
            <p:ph idx="1" type="subTitle"/>
          </p:nvPr>
        </p:nvSpPr>
        <p:spPr>
          <a:xfrm>
            <a:off x="1740900" y="1801250"/>
            <a:ext cx="5662200" cy="37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Short commercial break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Shape 2124"/>
          <p:cNvSpPr/>
          <p:nvPr/>
        </p:nvSpPr>
        <p:spPr>
          <a:xfrm>
            <a:off x="1933258" y="885205"/>
            <a:ext cx="5441700" cy="3914100"/>
          </a:xfrm>
          <a:prstGeom prst="roundRect">
            <a:avLst>
              <a:gd fmla="val 4615" name="adj"/>
            </a:avLst>
          </a:prstGeom>
          <a:noFill/>
          <a:ln cap="rnd" cmpd="sng" w="2857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700" u="none" cap="none" strike="noStrike">
              <a:solidFill>
                <a:srgbClr val="99999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125" name="Shape 2125"/>
          <p:cNvSpPr/>
          <p:nvPr/>
        </p:nvSpPr>
        <p:spPr>
          <a:xfrm>
            <a:off x="2070077" y="1326628"/>
            <a:ext cx="224400" cy="2988000"/>
          </a:xfrm>
          <a:prstGeom prst="roundRect">
            <a:avLst>
              <a:gd fmla="val 20788" name="adj"/>
            </a:avLst>
          </a:prstGeom>
          <a:solidFill>
            <a:srgbClr val="EFEFEF"/>
          </a:solidFill>
          <a:ln cap="rnd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700" u="none" cap="none" strike="noStrike">
              <a:solidFill>
                <a:srgbClr val="99999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2126" name="Shape 2126"/>
          <p:cNvGrpSpPr/>
          <p:nvPr/>
        </p:nvGrpSpPr>
        <p:grpSpPr>
          <a:xfrm>
            <a:off x="2546355" y="4395291"/>
            <a:ext cx="672111" cy="390553"/>
            <a:chOff x="1008013" y="4255488"/>
            <a:chExt cx="688567" cy="400116"/>
          </a:xfrm>
        </p:grpSpPr>
        <p:sp>
          <p:nvSpPr>
            <p:cNvPr id="2127" name="Shape 2127"/>
            <p:cNvSpPr/>
            <p:nvPr/>
          </p:nvSpPr>
          <p:spPr>
            <a:xfrm>
              <a:off x="1008013" y="4255488"/>
              <a:ext cx="688567" cy="400070"/>
            </a:xfrm>
            <a:custGeom>
              <a:pathLst>
                <a:path extrusionOk="0" h="131278" w="225945">
                  <a:moveTo>
                    <a:pt x="97010" y="1"/>
                  </a:moveTo>
                  <a:cubicBezTo>
                    <a:pt x="67303" y="1"/>
                    <a:pt x="42650" y="22065"/>
                    <a:pt x="38583" y="50663"/>
                  </a:cubicBezTo>
                  <a:cubicBezTo>
                    <a:pt x="16272" y="56703"/>
                    <a:pt x="1" y="76918"/>
                    <a:pt x="1" y="100955"/>
                  </a:cubicBezTo>
                  <a:cubicBezTo>
                    <a:pt x="1" y="112295"/>
                    <a:pt x="3576" y="122773"/>
                    <a:pt x="9739" y="131278"/>
                  </a:cubicBezTo>
                  <a:lnTo>
                    <a:pt x="216700" y="131278"/>
                  </a:lnTo>
                  <a:cubicBezTo>
                    <a:pt x="222493" y="123759"/>
                    <a:pt x="225944" y="114391"/>
                    <a:pt x="225944" y="104160"/>
                  </a:cubicBezTo>
                  <a:cubicBezTo>
                    <a:pt x="225944" y="83821"/>
                    <a:pt x="212262" y="66810"/>
                    <a:pt x="193526" y="61633"/>
                  </a:cubicBezTo>
                  <a:cubicBezTo>
                    <a:pt x="193772" y="60154"/>
                    <a:pt x="193896" y="58798"/>
                    <a:pt x="193896" y="57319"/>
                  </a:cubicBezTo>
                  <a:cubicBezTo>
                    <a:pt x="193896" y="38213"/>
                    <a:pt x="178364" y="22682"/>
                    <a:pt x="159135" y="22682"/>
                  </a:cubicBezTo>
                  <a:cubicBezTo>
                    <a:pt x="154328" y="22682"/>
                    <a:pt x="149767" y="23668"/>
                    <a:pt x="145576" y="25394"/>
                  </a:cubicBezTo>
                  <a:cubicBezTo>
                    <a:pt x="134852" y="10109"/>
                    <a:pt x="117102" y="1"/>
                    <a:pt x="97010" y="1"/>
                  </a:cubicBezTo>
                  <a:close/>
                </a:path>
              </a:pathLst>
            </a:custGeom>
            <a:solidFill>
              <a:srgbClr val="CFD5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128" name="Shape 2128"/>
            <p:cNvSpPr/>
            <p:nvPr/>
          </p:nvSpPr>
          <p:spPr>
            <a:xfrm>
              <a:off x="1051500" y="4311803"/>
              <a:ext cx="600300" cy="343800"/>
            </a:xfrm>
            <a:prstGeom prst="roundRect">
              <a:avLst>
                <a:gd fmla="val 13626" name="adj"/>
              </a:avLst>
            </a:prstGeom>
            <a:noFill/>
            <a:ln>
              <a:noFill/>
            </a:ln>
          </p:spPr>
          <p:txBody>
            <a:bodyPr anchorCtr="0" anchor="ctr" bIns="9125" lIns="0" spcFirstLastPara="1" rIns="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rgbClr val="434343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vSphere</a:t>
              </a:r>
              <a:endParaRPr i="0" sz="700" u="none" cap="none" strike="noStrike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grpSp>
        <p:nvGrpSpPr>
          <p:cNvPr id="2129" name="Shape 2129"/>
          <p:cNvGrpSpPr/>
          <p:nvPr/>
        </p:nvGrpSpPr>
        <p:grpSpPr>
          <a:xfrm>
            <a:off x="3473880" y="4395291"/>
            <a:ext cx="672111" cy="390553"/>
            <a:chOff x="1008013" y="4255488"/>
            <a:chExt cx="688567" cy="400116"/>
          </a:xfrm>
        </p:grpSpPr>
        <p:sp>
          <p:nvSpPr>
            <p:cNvPr id="2130" name="Shape 2130"/>
            <p:cNvSpPr/>
            <p:nvPr/>
          </p:nvSpPr>
          <p:spPr>
            <a:xfrm>
              <a:off x="1008013" y="4255488"/>
              <a:ext cx="688567" cy="400070"/>
            </a:xfrm>
            <a:custGeom>
              <a:pathLst>
                <a:path extrusionOk="0" h="131278" w="225945">
                  <a:moveTo>
                    <a:pt x="97010" y="1"/>
                  </a:moveTo>
                  <a:cubicBezTo>
                    <a:pt x="67303" y="1"/>
                    <a:pt x="42650" y="22065"/>
                    <a:pt x="38583" y="50663"/>
                  </a:cubicBezTo>
                  <a:cubicBezTo>
                    <a:pt x="16272" y="56703"/>
                    <a:pt x="1" y="76918"/>
                    <a:pt x="1" y="100955"/>
                  </a:cubicBezTo>
                  <a:cubicBezTo>
                    <a:pt x="1" y="112295"/>
                    <a:pt x="3576" y="122773"/>
                    <a:pt x="9739" y="131278"/>
                  </a:cubicBezTo>
                  <a:lnTo>
                    <a:pt x="216700" y="131278"/>
                  </a:lnTo>
                  <a:cubicBezTo>
                    <a:pt x="222493" y="123759"/>
                    <a:pt x="225944" y="114391"/>
                    <a:pt x="225944" y="104160"/>
                  </a:cubicBezTo>
                  <a:cubicBezTo>
                    <a:pt x="225944" y="83821"/>
                    <a:pt x="212262" y="66810"/>
                    <a:pt x="193526" y="61633"/>
                  </a:cubicBezTo>
                  <a:cubicBezTo>
                    <a:pt x="193772" y="60154"/>
                    <a:pt x="193896" y="58798"/>
                    <a:pt x="193896" y="57319"/>
                  </a:cubicBezTo>
                  <a:cubicBezTo>
                    <a:pt x="193896" y="38213"/>
                    <a:pt x="178364" y="22682"/>
                    <a:pt x="159135" y="22682"/>
                  </a:cubicBezTo>
                  <a:cubicBezTo>
                    <a:pt x="154328" y="22682"/>
                    <a:pt x="149767" y="23668"/>
                    <a:pt x="145576" y="25394"/>
                  </a:cubicBezTo>
                  <a:cubicBezTo>
                    <a:pt x="134852" y="10109"/>
                    <a:pt x="117102" y="1"/>
                    <a:pt x="97010" y="1"/>
                  </a:cubicBezTo>
                  <a:close/>
                </a:path>
              </a:pathLst>
            </a:custGeom>
            <a:solidFill>
              <a:srgbClr val="CFD5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131" name="Shape 2131"/>
            <p:cNvSpPr/>
            <p:nvPr/>
          </p:nvSpPr>
          <p:spPr>
            <a:xfrm>
              <a:off x="1051500" y="4311803"/>
              <a:ext cx="600300" cy="343800"/>
            </a:xfrm>
            <a:prstGeom prst="roundRect">
              <a:avLst>
                <a:gd fmla="val 13626" name="adj"/>
              </a:avLst>
            </a:prstGeom>
            <a:noFill/>
            <a:ln>
              <a:noFill/>
            </a:ln>
          </p:spPr>
          <p:txBody>
            <a:bodyPr anchorCtr="0" anchor="ctr" bIns="9125" lIns="0" spcFirstLastPara="1" rIns="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rgbClr val="434343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Openstack</a:t>
              </a:r>
              <a:endParaRPr i="0" sz="700" u="none" cap="none" strike="noStrike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grpSp>
        <p:nvGrpSpPr>
          <p:cNvPr id="2132" name="Shape 2132"/>
          <p:cNvGrpSpPr/>
          <p:nvPr/>
        </p:nvGrpSpPr>
        <p:grpSpPr>
          <a:xfrm>
            <a:off x="4401405" y="4395291"/>
            <a:ext cx="672111" cy="390553"/>
            <a:chOff x="1008013" y="4255488"/>
            <a:chExt cx="688567" cy="400116"/>
          </a:xfrm>
        </p:grpSpPr>
        <p:sp>
          <p:nvSpPr>
            <p:cNvPr id="2133" name="Shape 2133"/>
            <p:cNvSpPr/>
            <p:nvPr/>
          </p:nvSpPr>
          <p:spPr>
            <a:xfrm>
              <a:off x="1008013" y="4255488"/>
              <a:ext cx="688567" cy="400070"/>
            </a:xfrm>
            <a:custGeom>
              <a:pathLst>
                <a:path extrusionOk="0" h="131278" w="225945">
                  <a:moveTo>
                    <a:pt x="97010" y="1"/>
                  </a:moveTo>
                  <a:cubicBezTo>
                    <a:pt x="67303" y="1"/>
                    <a:pt x="42650" y="22065"/>
                    <a:pt x="38583" y="50663"/>
                  </a:cubicBezTo>
                  <a:cubicBezTo>
                    <a:pt x="16272" y="56703"/>
                    <a:pt x="1" y="76918"/>
                    <a:pt x="1" y="100955"/>
                  </a:cubicBezTo>
                  <a:cubicBezTo>
                    <a:pt x="1" y="112295"/>
                    <a:pt x="3576" y="122773"/>
                    <a:pt x="9739" y="131278"/>
                  </a:cubicBezTo>
                  <a:lnTo>
                    <a:pt x="216700" y="131278"/>
                  </a:lnTo>
                  <a:cubicBezTo>
                    <a:pt x="222493" y="123759"/>
                    <a:pt x="225944" y="114391"/>
                    <a:pt x="225944" y="104160"/>
                  </a:cubicBezTo>
                  <a:cubicBezTo>
                    <a:pt x="225944" y="83821"/>
                    <a:pt x="212262" y="66810"/>
                    <a:pt x="193526" y="61633"/>
                  </a:cubicBezTo>
                  <a:cubicBezTo>
                    <a:pt x="193772" y="60154"/>
                    <a:pt x="193896" y="58798"/>
                    <a:pt x="193896" y="57319"/>
                  </a:cubicBezTo>
                  <a:cubicBezTo>
                    <a:pt x="193896" y="38213"/>
                    <a:pt x="178364" y="22682"/>
                    <a:pt x="159135" y="22682"/>
                  </a:cubicBezTo>
                  <a:cubicBezTo>
                    <a:pt x="154328" y="22682"/>
                    <a:pt x="149767" y="23668"/>
                    <a:pt x="145576" y="25394"/>
                  </a:cubicBezTo>
                  <a:cubicBezTo>
                    <a:pt x="134852" y="10109"/>
                    <a:pt x="117102" y="1"/>
                    <a:pt x="97010" y="1"/>
                  </a:cubicBezTo>
                  <a:close/>
                </a:path>
              </a:pathLst>
            </a:custGeom>
            <a:solidFill>
              <a:srgbClr val="CFD5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134" name="Shape 2134"/>
            <p:cNvSpPr/>
            <p:nvPr/>
          </p:nvSpPr>
          <p:spPr>
            <a:xfrm>
              <a:off x="1051500" y="4311803"/>
              <a:ext cx="600300" cy="343800"/>
            </a:xfrm>
            <a:prstGeom prst="roundRect">
              <a:avLst>
                <a:gd fmla="val 13626" name="adj"/>
              </a:avLst>
            </a:prstGeom>
            <a:noFill/>
            <a:ln>
              <a:noFill/>
            </a:ln>
          </p:spPr>
          <p:txBody>
            <a:bodyPr anchorCtr="0" anchor="ctr" bIns="9125" lIns="0" spcFirstLastPara="1" rIns="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rgbClr val="434343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AWS</a:t>
              </a:r>
              <a:endParaRPr i="0" sz="700" u="none" cap="none" strike="noStrike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grpSp>
        <p:nvGrpSpPr>
          <p:cNvPr id="2135" name="Shape 2135"/>
          <p:cNvGrpSpPr/>
          <p:nvPr/>
        </p:nvGrpSpPr>
        <p:grpSpPr>
          <a:xfrm>
            <a:off x="5328930" y="4395291"/>
            <a:ext cx="672111" cy="390553"/>
            <a:chOff x="1008013" y="4255488"/>
            <a:chExt cx="688567" cy="400116"/>
          </a:xfrm>
        </p:grpSpPr>
        <p:sp>
          <p:nvSpPr>
            <p:cNvPr id="2136" name="Shape 2136"/>
            <p:cNvSpPr/>
            <p:nvPr/>
          </p:nvSpPr>
          <p:spPr>
            <a:xfrm>
              <a:off x="1008013" y="4255488"/>
              <a:ext cx="688567" cy="400070"/>
            </a:xfrm>
            <a:custGeom>
              <a:pathLst>
                <a:path extrusionOk="0" h="131278" w="225945">
                  <a:moveTo>
                    <a:pt x="97010" y="1"/>
                  </a:moveTo>
                  <a:cubicBezTo>
                    <a:pt x="67303" y="1"/>
                    <a:pt x="42650" y="22065"/>
                    <a:pt x="38583" y="50663"/>
                  </a:cubicBezTo>
                  <a:cubicBezTo>
                    <a:pt x="16272" y="56703"/>
                    <a:pt x="1" y="76918"/>
                    <a:pt x="1" y="100955"/>
                  </a:cubicBezTo>
                  <a:cubicBezTo>
                    <a:pt x="1" y="112295"/>
                    <a:pt x="3576" y="122773"/>
                    <a:pt x="9739" y="131278"/>
                  </a:cubicBezTo>
                  <a:lnTo>
                    <a:pt x="216700" y="131278"/>
                  </a:lnTo>
                  <a:cubicBezTo>
                    <a:pt x="222493" y="123759"/>
                    <a:pt x="225944" y="114391"/>
                    <a:pt x="225944" y="104160"/>
                  </a:cubicBezTo>
                  <a:cubicBezTo>
                    <a:pt x="225944" y="83821"/>
                    <a:pt x="212262" y="66810"/>
                    <a:pt x="193526" y="61633"/>
                  </a:cubicBezTo>
                  <a:cubicBezTo>
                    <a:pt x="193772" y="60154"/>
                    <a:pt x="193896" y="58798"/>
                    <a:pt x="193896" y="57319"/>
                  </a:cubicBezTo>
                  <a:cubicBezTo>
                    <a:pt x="193896" y="38213"/>
                    <a:pt x="178364" y="22682"/>
                    <a:pt x="159135" y="22682"/>
                  </a:cubicBezTo>
                  <a:cubicBezTo>
                    <a:pt x="154328" y="22682"/>
                    <a:pt x="149767" y="23668"/>
                    <a:pt x="145576" y="25394"/>
                  </a:cubicBezTo>
                  <a:cubicBezTo>
                    <a:pt x="134852" y="10109"/>
                    <a:pt x="117102" y="1"/>
                    <a:pt x="97010" y="1"/>
                  </a:cubicBezTo>
                  <a:close/>
                </a:path>
              </a:pathLst>
            </a:custGeom>
            <a:solidFill>
              <a:srgbClr val="CFD5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137" name="Shape 2137"/>
            <p:cNvSpPr/>
            <p:nvPr/>
          </p:nvSpPr>
          <p:spPr>
            <a:xfrm>
              <a:off x="1051500" y="4311803"/>
              <a:ext cx="600300" cy="343800"/>
            </a:xfrm>
            <a:prstGeom prst="roundRect">
              <a:avLst>
                <a:gd fmla="val 13626" name="adj"/>
              </a:avLst>
            </a:prstGeom>
            <a:noFill/>
            <a:ln>
              <a:noFill/>
            </a:ln>
          </p:spPr>
          <p:txBody>
            <a:bodyPr anchorCtr="0" anchor="ctr" bIns="9125" lIns="0" spcFirstLastPara="1" rIns="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rgbClr val="434343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Google</a:t>
              </a:r>
              <a:br>
                <a:rPr lang="en" sz="700">
                  <a:solidFill>
                    <a:srgbClr val="434343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</a:br>
              <a:r>
                <a:rPr lang="en" sz="700">
                  <a:solidFill>
                    <a:srgbClr val="434343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Cloud</a:t>
              </a:r>
              <a:endParaRPr i="0" sz="700" u="none" cap="none" strike="noStrike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grpSp>
        <p:nvGrpSpPr>
          <p:cNvPr id="2138" name="Shape 2138"/>
          <p:cNvGrpSpPr/>
          <p:nvPr/>
        </p:nvGrpSpPr>
        <p:grpSpPr>
          <a:xfrm>
            <a:off x="6256455" y="4395291"/>
            <a:ext cx="672111" cy="390553"/>
            <a:chOff x="1008013" y="4255488"/>
            <a:chExt cx="688567" cy="400116"/>
          </a:xfrm>
        </p:grpSpPr>
        <p:sp>
          <p:nvSpPr>
            <p:cNvPr id="2139" name="Shape 2139"/>
            <p:cNvSpPr/>
            <p:nvPr/>
          </p:nvSpPr>
          <p:spPr>
            <a:xfrm>
              <a:off x="1008013" y="4255488"/>
              <a:ext cx="688567" cy="400070"/>
            </a:xfrm>
            <a:custGeom>
              <a:pathLst>
                <a:path extrusionOk="0" h="131278" w="225945">
                  <a:moveTo>
                    <a:pt x="97010" y="1"/>
                  </a:moveTo>
                  <a:cubicBezTo>
                    <a:pt x="67303" y="1"/>
                    <a:pt x="42650" y="22065"/>
                    <a:pt x="38583" y="50663"/>
                  </a:cubicBezTo>
                  <a:cubicBezTo>
                    <a:pt x="16272" y="56703"/>
                    <a:pt x="1" y="76918"/>
                    <a:pt x="1" y="100955"/>
                  </a:cubicBezTo>
                  <a:cubicBezTo>
                    <a:pt x="1" y="112295"/>
                    <a:pt x="3576" y="122773"/>
                    <a:pt x="9739" y="131278"/>
                  </a:cubicBezTo>
                  <a:lnTo>
                    <a:pt x="216700" y="131278"/>
                  </a:lnTo>
                  <a:cubicBezTo>
                    <a:pt x="222493" y="123759"/>
                    <a:pt x="225944" y="114391"/>
                    <a:pt x="225944" y="104160"/>
                  </a:cubicBezTo>
                  <a:cubicBezTo>
                    <a:pt x="225944" y="83821"/>
                    <a:pt x="212262" y="66810"/>
                    <a:pt x="193526" y="61633"/>
                  </a:cubicBezTo>
                  <a:cubicBezTo>
                    <a:pt x="193772" y="60154"/>
                    <a:pt x="193896" y="58798"/>
                    <a:pt x="193896" y="57319"/>
                  </a:cubicBezTo>
                  <a:cubicBezTo>
                    <a:pt x="193896" y="38213"/>
                    <a:pt x="178364" y="22682"/>
                    <a:pt x="159135" y="22682"/>
                  </a:cubicBezTo>
                  <a:cubicBezTo>
                    <a:pt x="154328" y="22682"/>
                    <a:pt x="149767" y="23668"/>
                    <a:pt x="145576" y="25394"/>
                  </a:cubicBezTo>
                  <a:cubicBezTo>
                    <a:pt x="134852" y="10109"/>
                    <a:pt x="117102" y="1"/>
                    <a:pt x="97010" y="1"/>
                  </a:cubicBezTo>
                  <a:close/>
                </a:path>
              </a:pathLst>
            </a:custGeom>
            <a:solidFill>
              <a:srgbClr val="CFD5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140" name="Shape 2140"/>
            <p:cNvSpPr/>
            <p:nvPr/>
          </p:nvSpPr>
          <p:spPr>
            <a:xfrm>
              <a:off x="1051500" y="4311803"/>
              <a:ext cx="600300" cy="343800"/>
            </a:xfrm>
            <a:prstGeom prst="roundRect">
              <a:avLst>
                <a:gd fmla="val 13626" name="adj"/>
              </a:avLst>
            </a:prstGeom>
            <a:noFill/>
            <a:ln>
              <a:noFill/>
            </a:ln>
          </p:spPr>
          <p:txBody>
            <a:bodyPr anchorCtr="0" anchor="ctr" bIns="9125" lIns="0" spcFirstLastPara="1" rIns="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rgbClr val="434343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Azure &amp; </a:t>
              </a:r>
              <a:br>
                <a:rPr lang="en" sz="700">
                  <a:solidFill>
                    <a:srgbClr val="434343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</a:br>
              <a:r>
                <a:rPr lang="en" sz="700">
                  <a:solidFill>
                    <a:srgbClr val="434343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Azure Stack</a:t>
              </a:r>
              <a:endParaRPr i="0" sz="700" u="none" cap="none" strike="noStrike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grpSp>
        <p:nvGrpSpPr>
          <p:cNvPr id="2141" name="Shape 2141"/>
          <p:cNvGrpSpPr/>
          <p:nvPr/>
        </p:nvGrpSpPr>
        <p:grpSpPr>
          <a:xfrm>
            <a:off x="2374715" y="1326613"/>
            <a:ext cx="4776472" cy="2391705"/>
            <a:chOff x="780500" y="1200550"/>
            <a:chExt cx="4945100" cy="2328600"/>
          </a:xfrm>
        </p:grpSpPr>
        <p:sp>
          <p:nvSpPr>
            <p:cNvPr id="2142" name="Shape 2142"/>
            <p:cNvSpPr/>
            <p:nvPr/>
          </p:nvSpPr>
          <p:spPr>
            <a:xfrm>
              <a:off x="780500" y="1200550"/>
              <a:ext cx="1143600" cy="2328600"/>
            </a:xfrm>
            <a:prstGeom prst="roundRect">
              <a:avLst>
                <a:gd fmla="val 6109" name="adj"/>
              </a:avLst>
            </a:prstGeom>
            <a:noFill/>
            <a:ln cap="rnd" cmpd="sng" w="952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700" u="none" cap="none" strike="noStrike">
                <a:solidFill>
                  <a:srgbClr val="999999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143" name="Shape 2143"/>
            <p:cNvSpPr/>
            <p:nvPr/>
          </p:nvSpPr>
          <p:spPr>
            <a:xfrm>
              <a:off x="2047667" y="1200550"/>
              <a:ext cx="1143600" cy="2328600"/>
            </a:xfrm>
            <a:prstGeom prst="roundRect">
              <a:avLst>
                <a:gd fmla="val 6109" name="adj"/>
              </a:avLst>
            </a:prstGeom>
            <a:noFill/>
            <a:ln cap="rnd" cmpd="sng" w="952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700" u="none" cap="none" strike="noStrike">
                <a:solidFill>
                  <a:srgbClr val="999999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144" name="Shape 2144"/>
            <p:cNvSpPr/>
            <p:nvPr/>
          </p:nvSpPr>
          <p:spPr>
            <a:xfrm>
              <a:off x="3314833" y="1200550"/>
              <a:ext cx="1143600" cy="2328600"/>
            </a:xfrm>
            <a:prstGeom prst="roundRect">
              <a:avLst>
                <a:gd fmla="val 6109" name="adj"/>
              </a:avLst>
            </a:prstGeom>
            <a:noFill/>
            <a:ln cap="rnd" cmpd="sng" w="952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700" u="none" cap="none" strike="noStrike">
                <a:solidFill>
                  <a:srgbClr val="999999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145" name="Shape 2145"/>
            <p:cNvSpPr/>
            <p:nvPr/>
          </p:nvSpPr>
          <p:spPr>
            <a:xfrm>
              <a:off x="4582000" y="1200550"/>
              <a:ext cx="1143600" cy="2328600"/>
            </a:xfrm>
            <a:prstGeom prst="roundRect">
              <a:avLst>
                <a:gd fmla="val 6109" name="adj"/>
              </a:avLst>
            </a:prstGeom>
            <a:noFill/>
            <a:ln cap="rnd" cmpd="sng" w="952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700" u="none" cap="none" strike="noStrike">
                <a:solidFill>
                  <a:srgbClr val="999999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sp>
        <p:nvSpPr>
          <p:cNvPr id="2146" name="Shape 2146"/>
          <p:cNvSpPr/>
          <p:nvPr/>
        </p:nvSpPr>
        <p:spPr>
          <a:xfrm>
            <a:off x="2374266" y="3837105"/>
            <a:ext cx="4776600" cy="477600"/>
          </a:xfrm>
          <a:prstGeom prst="roundRect">
            <a:avLst>
              <a:gd fmla="val 12481" name="adj"/>
            </a:avLst>
          </a:prstGeom>
          <a:solidFill>
            <a:srgbClr val="EFEFEF"/>
          </a:solidFill>
          <a:ln cap="rnd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700" u="none" cap="none" strike="noStrike">
              <a:solidFill>
                <a:srgbClr val="99999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2147" name="Shape 2147"/>
          <p:cNvGrpSpPr/>
          <p:nvPr/>
        </p:nvGrpSpPr>
        <p:grpSpPr>
          <a:xfrm>
            <a:off x="3725693" y="286040"/>
            <a:ext cx="1956882" cy="414263"/>
            <a:chOff x="1265103" y="558271"/>
            <a:chExt cx="2655199" cy="562017"/>
          </a:xfrm>
        </p:grpSpPr>
        <p:sp>
          <p:nvSpPr>
            <p:cNvPr id="2148" name="Shape 2148"/>
            <p:cNvSpPr/>
            <p:nvPr/>
          </p:nvSpPr>
          <p:spPr>
            <a:xfrm>
              <a:off x="1265103" y="785456"/>
              <a:ext cx="404856" cy="280544"/>
            </a:xfrm>
            <a:custGeom>
              <a:pathLst>
                <a:path extrusionOk="0" h="8754" w="12633">
                  <a:moveTo>
                    <a:pt x="6317" y="0"/>
                  </a:moveTo>
                  <a:cubicBezTo>
                    <a:pt x="2825" y="0"/>
                    <a:pt x="1" y="2839"/>
                    <a:pt x="1" y="6316"/>
                  </a:cubicBezTo>
                  <a:cubicBezTo>
                    <a:pt x="1" y="6896"/>
                    <a:pt x="75" y="7460"/>
                    <a:pt x="224" y="7995"/>
                  </a:cubicBezTo>
                  <a:cubicBezTo>
                    <a:pt x="283" y="8203"/>
                    <a:pt x="343" y="8397"/>
                    <a:pt x="417" y="8590"/>
                  </a:cubicBezTo>
                  <a:cubicBezTo>
                    <a:pt x="462" y="8694"/>
                    <a:pt x="551" y="8753"/>
                    <a:pt x="655" y="8753"/>
                  </a:cubicBezTo>
                  <a:lnTo>
                    <a:pt x="2379" y="8753"/>
                  </a:lnTo>
                  <a:cubicBezTo>
                    <a:pt x="2572" y="8753"/>
                    <a:pt x="2706" y="8545"/>
                    <a:pt x="2616" y="8367"/>
                  </a:cubicBezTo>
                  <a:cubicBezTo>
                    <a:pt x="2542" y="8248"/>
                    <a:pt x="2483" y="8129"/>
                    <a:pt x="2423" y="7995"/>
                  </a:cubicBezTo>
                  <a:cubicBezTo>
                    <a:pt x="2200" y="7475"/>
                    <a:pt x="2081" y="6910"/>
                    <a:pt x="2081" y="6316"/>
                  </a:cubicBezTo>
                  <a:cubicBezTo>
                    <a:pt x="2081" y="3983"/>
                    <a:pt x="3984" y="2081"/>
                    <a:pt x="6317" y="2081"/>
                  </a:cubicBezTo>
                  <a:cubicBezTo>
                    <a:pt x="8650" y="2081"/>
                    <a:pt x="10552" y="3983"/>
                    <a:pt x="10552" y="6316"/>
                  </a:cubicBezTo>
                  <a:cubicBezTo>
                    <a:pt x="10552" y="6910"/>
                    <a:pt x="10419" y="7475"/>
                    <a:pt x="10196" y="7995"/>
                  </a:cubicBezTo>
                  <a:cubicBezTo>
                    <a:pt x="10151" y="8129"/>
                    <a:pt x="10077" y="8263"/>
                    <a:pt x="10002" y="8397"/>
                  </a:cubicBezTo>
                  <a:cubicBezTo>
                    <a:pt x="9913" y="8560"/>
                    <a:pt x="10032" y="8753"/>
                    <a:pt x="10225" y="8753"/>
                  </a:cubicBezTo>
                  <a:lnTo>
                    <a:pt x="11979" y="8753"/>
                  </a:lnTo>
                  <a:cubicBezTo>
                    <a:pt x="12083" y="8753"/>
                    <a:pt x="12172" y="8694"/>
                    <a:pt x="12202" y="8605"/>
                  </a:cubicBezTo>
                  <a:cubicBezTo>
                    <a:pt x="12276" y="8397"/>
                    <a:pt x="12351" y="8203"/>
                    <a:pt x="12410" y="7995"/>
                  </a:cubicBezTo>
                  <a:cubicBezTo>
                    <a:pt x="12559" y="7460"/>
                    <a:pt x="12633" y="6896"/>
                    <a:pt x="12633" y="6316"/>
                  </a:cubicBezTo>
                  <a:cubicBezTo>
                    <a:pt x="12633" y="2839"/>
                    <a:pt x="9794" y="0"/>
                    <a:pt x="6317" y="0"/>
                  </a:cubicBezTo>
                  <a:close/>
                </a:path>
              </a:pathLst>
            </a:custGeom>
            <a:solidFill>
              <a:srgbClr val="04837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9" name="Shape 2149"/>
            <p:cNvSpPr/>
            <p:nvPr/>
          </p:nvSpPr>
          <p:spPr>
            <a:xfrm>
              <a:off x="1441332" y="718765"/>
              <a:ext cx="514394" cy="347235"/>
            </a:xfrm>
            <a:custGeom>
              <a:pathLst>
                <a:path extrusionOk="0" h="10835" w="16051">
                  <a:moveTo>
                    <a:pt x="8026" y="1"/>
                  </a:moveTo>
                  <a:cubicBezTo>
                    <a:pt x="3597" y="1"/>
                    <a:pt x="1" y="3597"/>
                    <a:pt x="1" y="8025"/>
                  </a:cubicBezTo>
                  <a:cubicBezTo>
                    <a:pt x="1" y="8724"/>
                    <a:pt x="105" y="9408"/>
                    <a:pt x="268" y="10061"/>
                  </a:cubicBezTo>
                  <a:cubicBezTo>
                    <a:pt x="327" y="10270"/>
                    <a:pt x="387" y="10463"/>
                    <a:pt x="461" y="10671"/>
                  </a:cubicBezTo>
                  <a:cubicBezTo>
                    <a:pt x="491" y="10775"/>
                    <a:pt x="595" y="10834"/>
                    <a:pt x="699" y="10834"/>
                  </a:cubicBezTo>
                  <a:lnTo>
                    <a:pt x="2393" y="10834"/>
                  </a:lnTo>
                  <a:cubicBezTo>
                    <a:pt x="2572" y="10834"/>
                    <a:pt x="2705" y="10641"/>
                    <a:pt x="2616" y="10478"/>
                  </a:cubicBezTo>
                  <a:cubicBezTo>
                    <a:pt x="2557" y="10344"/>
                    <a:pt x="2497" y="10195"/>
                    <a:pt x="2453" y="10061"/>
                  </a:cubicBezTo>
                  <a:cubicBezTo>
                    <a:pt x="2215" y="9422"/>
                    <a:pt x="2081" y="8739"/>
                    <a:pt x="2081" y="8025"/>
                  </a:cubicBezTo>
                  <a:cubicBezTo>
                    <a:pt x="2081" y="4741"/>
                    <a:pt x="4756" y="2081"/>
                    <a:pt x="8026" y="2081"/>
                  </a:cubicBezTo>
                  <a:cubicBezTo>
                    <a:pt x="11295" y="2081"/>
                    <a:pt x="13970" y="4741"/>
                    <a:pt x="13970" y="8025"/>
                  </a:cubicBezTo>
                  <a:cubicBezTo>
                    <a:pt x="13970" y="8739"/>
                    <a:pt x="13836" y="9422"/>
                    <a:pt x="13598" y="10061"/>
                  </a:cubicBezTo>
                  <a:cubicBezTo>
                    <a:pt x="13539" y="10210"/>
                    <a:pt x="13480" y="10359"/>
                    <a:pt x="13420" y="10492"/>
                  </a:cubicBezTo>
                  <a:cubicBezTo>
                    <a:pt x="13346" y="10656"/>
                    <a:pt x="13465" y="10834"/>
                    <a:pt x="13643" y="10834"/>
                  </a:cubicBezTo>
                  <a:lnTo>
                    <a:pt x="15367" y="10834"/>
                  </a:lnTo>
                  <a:cubicBezTo>
                    <a:pt x="15471" y="10834"/>
                    <a:pt x="15560" y="10775"/>
                    <a:pt x="15590" y="10671"/>
                  </a:cubicBezTo>
                  <a:cubicBezTo>
                    <a:pt x="15664" y="10478"/>
                    <a:pt x="15724" y="10270"/>
                    <a:pt x="15783" y="10061"/>
                  </a:cubicBezTo>
                  <a:cubicBezTo>
                    <a:pt x="15947" y="9408"/>
                    <a:pt x="16051" y="8724"/>
                    <a:pt x="16051" y="8025"/>
                  </a:cubicBezTo>
                  <a:cubicBezTo>
                    <a:pt x="16051" y="3597"/>
                    <a:pt x="12454" y="1"/>
                    <a:pt x="8026" y="1"/>
                  </a:cubicBezTo>
                  <a:close/>
                </a:path>
              </a:pathLst>
            </a:custGeom>
            <a:solidFill>
              <a:srgbClr val="1AB1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0" name="Shape 2150"/>
            <p:cNvSpPr/>
            <p:nvPr/>
          </p:nvSpPr>
          <p:spPr>
            <a:xfrm>
              <a:off x="1385121" y="558271"/>
              <a:ext cx="455844" cy="338646"/>
            </a:xfrm>
            <a:custGeom>
              <a:pathLst>
                <a:path extrusionOk="0" h="10567" w="14224">
                  <a:moveTo>
                    <a:pt x="7105" y="0"/>
                  </a:moveTo>
                  <a:cubicBezTo>
                    <a:pt x="3196" y="0"/>
                    <a:pt x="1" y="3195"/>
                    <a:pt x="1" y="7119"/>
                  </a:cubicBezTo>
                  <a:cubicBezTo>
                    <a:pt x="1" y="7342"/>
                    <a:pt x="16" y="7550"/>
                    <a:pt x="31" y="7773"/>
                  </a:cubicBezTo>
                  <a:lnTo>
                    <a:pt x="2126" y="7773"/>
                  </a:lnTo>
                  <a:cubicBezTo>
                    <a:pt x="2096" y="7550"/>
                    <a:pt x="2081" y="7342"/>
                    <a:pt x="2081" y="7119"/>
                  </a:cubicBezTo>
                  <a:cubicBezTo>
                    <a:pt x="2081" y="4340"/>
                    <a:pt x="4340" y="2096"/>
                    <a:pt x="7105" y="2096"/>
                  </a:cubicBezTo>
                  <a:cubicBezTo>
                    <a:pt x="9884" y="2096"/>
                    <a:pt x="12142" y="4340"/>
                    <a:pt x="12142" y="7119"/>
                  </a:cubicBezTo>
                  <a:cubicBezTo>
                    <a:pt x="12142" y="7208"/>
                    <a:pt x="12128" y="7297"/>
                    <a:pt x="12128" y="7386"/>
                  </a:cubicBezTo>
                  <a:cubicBezTo>
                    <a:pt x="12068" y="8412"/>
                    <a:pt x="11711" y="9363"/>
                    <a:pt x="11117" y="10136"/>
                  </a:cubicBezTo>
                  <a:cubicBezTo>
                    <a:pt x="10983" y="10314"/>
                    <a:pt x="11117" y="10567"/>
                    <a:pt x="11340" y="10567"/>
                  </a:cubicBezTo>
                  <a:lnTo>
                    <a:pt x="13153" y="10567"/>
                  </a:lnTo>
                  <a:cubicBezTo>
                    <a:pt x="13257" y="10567"/>
                    <a:pt x="13346" y="10522"/>
                    <a:pt x="13391" y="10433"/>
                  </a:cubicBezTo>
                  <a:cubicBezTo>
                    <a:pt x="13881" y="9511"/>
                    <a:pt x="14164" y="8486"/>
                    <a:pt x="14208" y="7386"/>
                  </a:cubicBezTo>
                  <a:cubicBezTo>
                    <a:pt x="14208" y="7297"/>
                    <a:pt x="14223" y="7208"/>
                    <a:pt x="14223" y="7119"/>
                  </a:cubicBezTo>
                  <a:cubicBezTo>
                    <a:pt x="14223" y="3195"/>
                    <a:pt x="11028" y="0"/>
                    <a:pt x="7105" y="0"/>
                  </a:cubicBezTo>
                  <a:close/>
                </a:path>
              </a:pathLst>
            </a:custGeom>
            <a:solidFill>
              <a:srgbClr val="04837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1" name="Shape 2151"/>
            <p:cNvSpPr/>
            <p:nvPr/>
          </p:nvSpPr>
          <p:spPr>
            <a:xfrm>
              <a:off x="2083821" y="620667"/>
              <a:ext cx="131459" cy="183857"/>
            </a:xfrm>
            <a:custGeom>
              <a:pathLst>
                <a:path extrusionOk="0" h="5737" w="4102">
                  <a:moveTo>
                    <a:pt x="2215" y="624"/>
                  </a:moveTo>
                  <a:cubicBezTo>
                    <a:pt x="2898" y="624"/>
                    <a:pt x="3359" y="1085"/>
                    <a:pt x="3359" y="1724"/>
                  </a:cubicBezTo>
                  <a:cubicBezTo>
                    <a:pt x="3359" y="2363"/>
                    <a:pt x="2898" y="2809"/>
                    <a:pt x="2215" y="2809"/>
                  </a:cubicBezTo>
                  <a:lnTo>
                    <a:pt x="714" y="2809"/>
                  </a:lnTo>
                  <a:lnTo>
                    <a:pt x="714" y="624"/>
                  </a:lnTo>
                  <a:close/>
                  <a:moveTo>
                    <a:pt x="0" y="0"/>
                  </a:moveTo>
                  <a:lnTo>
                    <a:pt x="0" y="5737"/>
                  </a:lnTo>
                  <a:lnTo>
                    <a:pt x="714" y="5737"/>
                  </a:lnTo>
                  <a:lnTo>
                    <a:pt x="714" y="3448"/>
                  </a:lnTo>
                  <a:lnTo>
                    <a:pt x="2304" y="3448"/>
                  </a:lnTo>
                  <a:cubicBezTo>
                    <a:pt x="3433" y="3448"/>
                    <a:pt x="4102" y="2660"/>
                    <a:pt x="4102" y="1724"/>
                  </a:cubicBezTo>
                  <a:cubicBezTo>
                    <a:pt x="4102" y="788"/>
                    <a:pt x="3448" y="0"/>
                    <a:pt x="2304" y="0"/>
                  </a:cubicBezTo>
                  <a:close/>
                </a:path>
              </a:pathLst>
            </a:custGeom>
            <a:solidFill>
              <a:srgbClr val="100F0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2" name="Shape 2152"/>
            <p:cNvSpPr/>
            <p:nvPr/>
          </p:nvSpPr>
          <p:spPr>
            <a:xfrm>
              <a:off x="2235726" y="624481"/>
              <a:ext cx="27657" cy="180043"/>
            </a:xfrm>
            <a:custGeom>
              <a:pathLst>
                <a:path extrusionOk="0" h="5618" w="863">
                  <a:moveTo>
                    <a:pt x="432" y="0"/>
                  </a:moveTo>
                  <a:cubicBezTo>
                    <a:pt x="194" y="0"/>
                    <a:pt x="1" y="193"/>
                    <a:pt x="1" y="431"/>
                  </a:cubicBezTo>
                  <a:cubicBezTo>
                    <a:pt x="1" y="669"/>
                    <a:pt x="194" y="862"/>
                    <a:pt x="432" y="862"/>
                  </a:cubicBezTo>
                  <a:cubicBezTo>
                    <a:pt x="670" y="862"/>
                    <a:pt x="863" y="669"/>
                    <a:pt x="863" y="431"/>
                  </a:cubicBezTo>
                  <a:cubicBezTo>
                    <a:pt x="863" y="193"/>
                    <a:pt x="670" y="0"/>
                    <a:pt x="432" y="0"/>
                  </a:cubicBezTo>
                  <a:close/>
                  <a:moveTo>
                    <a:pt x="120" y="1456"/>
                  </a:moveTo>
                  <a:lnTo>
                    <a:pt x="120" y="5618"/>
                  </a:lnTo>
                  <a:lnTo>
                    <a:pt x="759" y="5618"/>
                  </a:lnTo>
                  <a:lnTo>
                    <a:pt x="759" y="1456"/>
                  </a:lnTo>
                  <a:close/>
                </a:path>
              </a:pathLst>
            </a:custGeom>
            <a:solidFill>
              <a:srgbClr val="100F0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3" name="Shape 2153"/>
            <p:cNvSpPr/>
            <p:nvPr/>
          </p:nvSpPr>
          <p:spPr>
            <a:xfrm>
              <a:off x="2279567" y="671142"/>
              <a:ext cx="133382" cy="133382"/>
            </a:xfrm>
            <a:custGeom>
              <a:pathLst>
                <a:path extrusionOk="0" h="4162" w="4162">
                  <a:moveTo>
                    <a:pt x="0" y="0"/>
                  </a:moveTo>
                  <a:lnTo>
                    <a:pt x="1739" y="4162"/>
                  </a:lnTo>
                  <a:lnTo>
                    <a:pt x="2437" y="4162"/>
                  </a:lnTo>
                  <a:lnTo>
                    <a:pt x="4161" y="0"/>
                  </a:lnTo>
                  <a:lnTo>
                    <a:pt x="3463" y="0"/>
                  </a:lnTo>
                  <a:lnTo>
                    <a:pt x="2081" y="3404"/>
                  </a:lnTo>
                  <a:lnTo>
                    <a:pt x="699" y="0"/>
                  </a:lnTo>
                  <a:close/>
                </a:path>
              </a:pathLst>
            </a:custGeom>
            <a:solidFill>
              <a:srgbClr val="100F0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4" name="Shape 2154"/>
            <p:cNvSpPr/>
            <p:nvPr/>
          </p:nvSpPr>
          <p:spPr>
            <a:xfrm>
              <a:off x="2419582" y="667809"/>
              <a:ext cx="131940" cy="139567"/>
            </a:xfrm>
            <a:custGeom>
              <a:pathLst>
                <a:path extrusionOk="0" h="4355" w="4117">
                  <a:moveTo>
                    <a:pt x="2051" y="580"/>
                  </a:moveTo>
                  <a:cubicBezTo>
                    <a:pt x="2943" y="580"/>
                    <a:pt x="3433" y="1338"/>
                    <a:pt x="3433" y="2185"/>
                  </a:cubicBezTo>
                  <a:cubicBezTo>
                    <a:pt x="3433" y="3032"/>
                    <a:pt x="2943" y="3790"/>
                    <a:pt x="2051" y="3790"/>
                  </a:cubicBezTo>
                  <a:cubicBezTo>
                    <a:pt x="1174" y="3790"/>
                    <a:pt x="669" y="3032"/>
                    <a:pt x="669" y="2185"/>
                  </a:cubicBezTo>
                  <a:cubicBezTo>
                    <a:pt x="669" y="1338"/>
                    <a:pt x="1174" y="580"/>
                    <a:pt x="2051" y="580"/>
                  </a:cubicBezTo>
                  <a:close/>
                  <a:moveTo>
                    <a:pt x="2051" y="0"/>
                  </a:moveTo>
                  <a:cubicBezTo>
                    <a:pt x="788" y="0"/>
                    <a:pt x="0" y="981"/>
                    <a:pt x="0" y="2185"/>
                  </a:cubicBezTo>
                  <a:cubicBezTo>
                    <a:pt x="0" y="3389"/>
                    <a:pt x="788" y="4355"/>
                    <a:pt x="2051" y="4355"/>
                  </a:cubicBezTo>
                  <a:cubicBezTo>
                    <a:pt x="3314" y="4355"/>
                    <a:pt x="4117" y="3389"/>
                    <a:pt x="4117" y="2185"/>
                  </a:cubicBezTo>
                  <a:cubicBezTo>
                    <a:pt x="4117" y="981"/>
                    <a:pt x="3314" y="0"/>
                    <a:pt x="2051" y="0"/>
                  </a:cubicBezTo>
                  <a:close/>
                </a:path>
              </a:pathLst>
            </a:custGeom>
            <a:solidFill>
              <a:srgbClr val="100F0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5" name="Shape 2155"/>
            <p:cNvSpPr/>
            <p:nvPr/>
          </p:nvSpPr>
          <p:spPr>
            <a:xfrm>
              <a:off x="2561969" y="634928"/>
              <a:ext cx="76241" cy="172448"/>
            </a:xfrm>
            <a:custGeom>
              <a:pathLst>
                <a:path extrusionOk="0" h="5381" w="2379">
                  <a:moveTo>
                    <a:pt x="684" y="1"/>
                  </a:moveTo>
                  <a:lnTo>
                    <a:pt x="684" y="1130"/>
                  </a:lnTo>
                  <a:lnTo>
                    <a:pt x="1" y="1130"/>
                  </a:lnTo>
                  <a:lnTo>
                    <a:pt x="1" y="1695"/>
                  </a:lnTo>
                  <a:lnTo>
                    <a:pt x="684" y="1695"/>
                  </a:lnTo>
                  <a:lnTo>
                    <a:pt x="684" y="4415"/>
                  </a:lnTo>
                  <a:cubicBezTo>
                    <a:pt x="684" y="5039"/>
                    <a:pt x="996" y="5381"/>
                    <a:pt x="1606" y="5381"/>
                  </a:cubicBezTo>
                  <a:cubicBezTo>
                    <a:pt x="1992" y="5381"/>
                    <a:pt x="2215" y="5277"/>
                    <a:pt x="2379" y="5128"/>
                  </a:cubicBezTo>
                  <a:lnTo>
                    <a:pt x="2185" y="4638"/>
                  </a:lnTo>
                  <a:cubicBezTo>
                    <a:pt x="2111" y="4742"/>
                    <a:pt x="1933" y="4816"/>
                    <a:pt x="1754" y="4816"/>
                  </a:cubicBezTo>
                  <a:cubicBezTo>
                    <a:pt x="1472" y="4816"/>
                    <a:pt x="1338" y="4593"/>
                    <a:pt x="1338" y="4281"/>
                  </a:cubicBezTo>
                  <a:lnTo>
                    <a:pt x="1338" y="1695"/>
                  </a:lnTo>
                  <a:lnTo>
                    <a:pt x="2171" y="1695"/>
                  </a:lnTo>
                  <a:lnTo>
                    <a:pt x="2171" y="1130"/>
                  </a:lnTo>
                  <a:lnTo>
                    <a:pt x="1338" y="1130"/>
                  </a:lnTo>
                  <a:lnTo>
                    <a:pt x="1338" y="1"/>
                  </a:lnTo>
                  <a:close/>
                </a:path>
              </a:pathLst>
            </a:custGeom>
            <a:solidFill>
              <a:srgbClr val="100F0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6" name="Shape 2156"/>
            <p:cNvSpPr/>
            <p:nvPr/>
          </p:nvSpPr>
          <p:spPr>
            <a:xfrm>
              <a:off x="2650549" y="667809"/>
              <a:ext cx="111493" cy="139567"/>
            </a:xfrm>
            <a:custGeom>
              <a:pathLst>
                <a:path extrusionOk="0" h="4355" w="3479">
                  <a:moveTo>
                    <a:pt x="1695" y="2081"/>
                  </a:moveTo>
                  <a:cubicBezTo>
                    <a:pt x="2141" y="2081"/>
                    <a:pt x="2587" y="2259"/>
                    <a:pt x="2839" y="2601"/>
                  </a:cubicBezTo>
                  <a:lnTo>
                    <a:pt x="2839" y="3389"/>
                  </a:lnTo>
                  <a:cubicBezTo>
                    <a:pt x="2587" y="3731"/>
                    <a:pt x="2141" y="3894"/>
                    <a:pt x="1695" y="3894"/>
                  </a:cubicBezTo>
                  <a:cubicBezTo>
                    <a:pt x="1086" y="3894"/>
                    <a:pt x="670" y="3522"/>
                    <a:pt x="670" y="2987"/>
                  </a:cubicBezTo>
                  <a:cubicBezTo>
                    <a:pt x="670" y="2467"/>
                    <a:pt x="1086" y="2081"/>
                    <a:pt x="1695" y="2081"/>
                  </a:cubicBezTo>
                  <a:close/>
                  <a:moveTo>
                    <a:pt x="1873" y="0"/>
                  </a:moveTo>
                  <a:cubicBezTo>
                    <a:pt x="1190" y="0"/>
                    <a:pt x="655" y="223"/>
                    <a:pt x="209" y="684"/>
                  </a:cubicBezTo>
                  <a:lnTo>
                    <a:pt x="506" y="1145"/>
                  </a:lnTo>
                  <a:cubicBezTo>
                    <a:pt x="878" y="743"/>
                    <a:pt x="1294" y="565"/>
                    <a:pt x="1784" y="565"/>
                  </a:cubicBezTo>
                  <a:cubicBezTo>
                    <a:pt x="2394" y="565"/>
                    <a:pt x="2839" y="877"/>
                    <a:pt x="2839" y="1442"/>
                  </a:cubicBezTo>
                  <a:lnTo>
                    <a:pt x="2839" y="2185"/>
                  </a:lnTo>
                  <a:cubicBezTo>
                    <a:pt x="2498" y="1799"/>
                    <a:pt x="2022" y="1620"/>
                    <a:pt x="1457" y="1620"/>
                  </a:cubicBezTo>
                  <a:cubicBezTo>
                    <a:pt x="759" y="1620"/>
                    <a:pt x="1" y="2051"/>
                    <a:pt x="1" y="2987"/>
                  </a:cubicBezTo>
                  <a:cubicBezTo>
                    <a:pt x="1" y="3894"/>
                    <a:pt x="759" y="4355"/>
                    <a:pt x="1457" y="4355"/>
                  </a:cubicBezTo>
                  <a:cubicBezTo>
                    <a:pt x="2022" y="4355"/>
                    <a:pt x="2498" y="4161"/>
                    <a:pt x="2839" y="3790"/>
                  </a:cubicBezTo>
                  <a:lnTo>
                    <a:pt x="2839" y="4266"/>
                  </a:lnTo>
                  <a:lnTo>
                    <a:pt x="3478" y="4266"/>
                  </a:lnTo>
                  <a:lnTo>
                    <a:pt x="3478" y="1397"/>
                  </a:lnTo>
                  <a:cubicBezTo>
                    <a:pt x="3478" y="402"/>
                    <a:pt x="2750" y="0"/>
                    <a:pt x="1873" y="0"/>
                  </a:cubicBezTo>
                  <a:close/>
                </a:path>
              </a:pathLst>
            </a:custGeom>
            <a:solidFill>
              <a:srgbClr val="100F0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7" name="Shape 2157"/>
            <p:cNvSpPr/>
            <p:nvPr/>
          </p:nvSpPr>
          <p:spPr>
            <a:xfrm>
              <a:off x="2798672" y="620667"/>
              <a:ext cx="20991" cy="183857"/>
            </a:xfrm>
            <a:custGeom>
              <a:pathLst>
                <a:path extrusionOk="0" h="5737" w="655">
                  <a:moveTo>
                    <a:pt x="1" y="0"/>
                  </a:moveTo>
                  <a:lnTo>
                    <a:pt x="1" y="5737"/>
                  </a:lnTo>
                  <a:lnTo>
                    <a:pt x="655" y="5737"/>
                  </a:lnTo>
                  <a:lnTo>
                    <a:pt x="655" y="0"/>
                  </a:lnTo>
                  <a:close/>
                </a:path>
              </a:pathLst>
            </a:custGeom>
            <a:solidFill>
              <a:srgbClr val="100F0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8" name="Shape 2158"/>
            <p:cNvSpPr/>
            <p:nvPr/>
          </p:nvSpPr>
          <p:spPr>
            <a:xfrm>
              <a:off x="2071418" y="879259"/>
              <a:ext cx="174819" cy="190074"/>
            </a:xfrm>
            <a:custGeom>
              <a:pathLst>
                <a:path extrusionOk="0" h="5931" w="5455">
                  <a:moveTo>
                    <a:pt x="3062" y="1"/>
                  </a:moveTo>
                  <a:cubicBezTo>
                    <a:pt x="1338" y="1"/>
                    <a:pt x="1" y="1204"/>
                    <a:pt x="1" y="2973"/>
                  </a:cubicBezTo>
                  <a:cubicBezTo>
                    <a:pt x="1" y="4727"/>
                    <a:pt x="1338" y="5930"/>
                    <a:pt x="3062" y="5930"/>
                  </a:cubicBezTo>
                  <a:cubicBezTo>
                    <a:pt x="4325" y="5930"/>
                    <a:pt x="5039" y="5232"/>
                    <a:pt x="5455" y="4518"/>
                  </a:cubicBezTo>
                  <a:lnTo>
                    <a:pt x="4400" y="4013"/>
                  </a:lnTo>
                  <a:cubicBezTo>
                    <a:pt x="4162" y="4489"/>
                    <a:pt x="3657" y="4845"/>
                    <a:pt x="3062" y="4845"/>
                  </a:cubicBezTo>
                  <a:cubicBezTo>
                    <a:pt x="2022" y="4845"/>
                    <a:pt x="1264" y="4043"/>
                    <a:pt x="1264" y="2973"/>
                  </a:cubicBezTo>
                  <a:cubicBezTo>
                    <a:pt x="1264" y="1888"/>
                    <a:pt x="2022" y="1086"/>
                    <a:pt x="3062" y="1086"/>
                  </a:cubicBezTo>
                  <a:cubicBezTo>
                    <a:pt x="3657" y="1086"/>
                    <a:pt x="4162" y="1457"/>
                    <a:pt x="4400" y="1918"/>
                  </a:cubicBezTo>
                  <a:lnTo>
                    <a:pt x="5455" y="1398"/>
                  </a:lnTo>
                  <a:cubicBezTo>
                    <a:pt x="5054" y="684"/>
                    <a:pt x="4325" y="1"/>
                    <a:pt x="3062" y="1"/>
                  </a:cubicBezTo>
                  <a:close/>
                </a:path>
              </a:pathLst>
            </a:custGeom>
            <a:solidFill>
              <a:srgbClr val="100F0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9" name="Shape 2159"/>
            <p:cNvSpPr/>
            <p:nvPr/>
          </p:nvSpPr>
          <p:spPr>
            <a:xfrm>
              <a:off x="2263351" y="882111"/>
              <a:ext cx="34804" cy="183889"/>
            </a:xfrm>
            <a:custGeom>
              <a:pathLst>
                <a:path extrusionOk="0" h="5738" w="1086">
                  <a:moveTo>
                    <a:pt x="1" y="1"/>
                  </a:moveTo>
                  <a:lnTo>
                    <a:pt x="1" y="5737"/>
                  </a:lnTo>
                  <a:lnTo>
                    <a:pt x="1086" y="5737"/>
                  </a:lnTo>
                  <a:lnTo>
                    <a:pt x="1086" y="1"/>
                  </a:lnTo>
                  <a:close/>
                </a:path>
              </a:pathLst>
            </a:custGeom>
            <a:solidFill>
              <a:srgbClr val="100F0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0" name="Shape 2160"/>
            <p:cNvSpPr/>
            <p:nvPr/>
          </p:nvSpPr>
          <p:spPr>
            <a:xfrm>
              <a:off x="2320043" y="929733"/>
              <a:ext cx="140528" cy="139599"/>
            </a:xfrm>
            <a:custGeom>
              <a:pathLst>
                <a:path extrusionOk="0" h="4356" w="4385">
                  <a:moveTo>
                    <a:pt x="2185" y="967"/>
                  </a:moveTo>
                  <a:cubicBezTo>
                    <a:pt x="2869" y="967"/>
                    <a:pt x="3255" y="1532"/>
                    <a:pt x="3255" y="2171"/>
                  </a:cubicBezTo>
                  <a:cubicBezTo>
                    <a:pt x="3255" y="2825"/>
                    <a:pt x="2869" y="3389"/>
                    <a:pt x="2185" y="3389"/>
                  </a:cubicBezTo>
                  <a:cubicBezTo>
                    <a:pt x="1516" y="3389"/>
                    <a:pt x="1130" y="2825"/>
                    <a:pt x="1130" y="2171"/>
                  </a:cubicBezTo>
                  <a:cubicBezTo>
                    <a:pt x="1130" y="1532"/>
                    <a:pt x="1516" y="967"/>
                    <a:pt x="2185" y="967"/>
                  </a:cubicBezTo>
                  <a:close/>
                  <a:moveTo>
                    <a:pt x="2185" y="1"/>
                  </a:moveTo>
                  <a:cubicBezTo>
                    <a:pt x="818" y="1"/>
                    <a:pt x="0" y="997"/>
                    <a:pt x="0" y="2171"/>
                  </a:cubicBezTo>
                  <a:cubicBezTo>
                    <a:pt x="0" y="3360"/>
                    <a:pt x="818" y="4355"/>
                    <a:pt x="2185" y="4355"/>
                  </a:cubicBezTo>
                  <a:cubicBezTo>
                    <a:pt x="3567" y="4355"/>
                    <a:pt x="4384" y="3360"/>
                    <a:pt x="4384" y="2171"/>
                  </a:cubicBezTo>
                  <a:cubicBezTo>
                    <a:pt x="4384" y="997"/>
                    <a:pt x="3567" y="1"/>
                    <a:pt x="2185" y="1"/>
                  </a:cubicBezTo>
                  <a:close/>
                </a:path>
              </a:pathLst>
            </a:custGeom>
            <a:solidFill>
              <a:srgbClr val="100F0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1" name="Shape 2161"/>
            <p:cNvSpPr/>
            <p:nvPr/>
          </p:nvSpPr>
          <p:spPr>
            <a:xfrm>
              <a:off x="2482427" y="933066"/>
              <a:ext cx="124825" cy="136266"/>
            </a:xfrm>
            <a:custGeom>
              <a:pathLst>
                <a:path extrusionOk="0" h="4252" w="3895">
                  <a:moveTo>
                    <a:pt x="1" y="1"/>
                  </a:moveTo>
                  <a:lnTo>
                    <a:pt x="1" y="2943"/>
                  </a:lnTo>
                  <a:cubicBezTo>
                    <a:pt x="1" y="3761"/>
                    <a:pt x="417" y="4251"/>
                    <a:pt x="1338" y="4251"/>
                  </a:cubicBezTo>
                  <a:cubicBezTo>
                    <a:pt x="2007" y="4251"/>
                    <a:pt x="2513" y="3939"/>
                    <a:pt x="2795" y="3627"/>
                  </a:cubicBezTo>
                  <a:lnTo>
                    <a:pt x="2795" y="4147"/>
                  </a:lnTo>
                  <a:lnTo>
                    <a:pt x="3895" y="4147"/>
                  </a:lnTo>
                  <a:lnTo>
                    <a:pt x="3895" y="1"/>
                  </a:lnTo>
                  <a:lnTo>
                    <a:pt x="2795" y="1"/>
                  </a:lnTo>
                  <a:lnTo>
                    <a:pt x="2795" y="2810"/>
                  </a:lnTo>
                  <a:cubicBezTo>
                    <a:pt x="2602" y="3048"/>
                    <a:pt x="2275" y="3285"/>
                    <a:pt x="1844" y="3285"/>
                  </a:cubicBezTo>
                  <a:cubicBezTo>
                    <a:pt x="1383" y="3285"/>
                    <a:pt x="1086" y="3092"/>
                    <a:pt x="1086" y="2513"/>
                  </a:cubicBezTo>
                  <a:lnTo>
                    <a:pt x="1086" y="1"/>
                  </a:lnTo>
                  <a:close/>
                </a:path>
              </a:pathLst>
            </a:custGeom>
            <a:solidFill>
              <a:srgbClr val="100F0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2" name="Shape 2162"/>
            <p:cNvSpPr/>
            <p:nvPr/>
          </p:nvSpPr>
          <p:spPr>
            <a:xfrm>
              <a:off x="2629622" y="882111"/>
              <a:ext cx="135272" cy="187221"/>
            </a:xfrm>
            <a:custGeom>
              <a:pathLst>
                <a:path extrusionOk="0" h="5842" w="4221">
                  <a:moveTo>
                    <a:pt x="2170" y="2453"/>
                  </a:moveTo>
                  <a:cubicBezTo>
                    <a:pt x="2541" y="2453"/>
                    <a:pt x="2943" y="2646"/>
                    <a:pt x="3121" y="2928"/>
                  </a:cubicBezTo>
                  <a:lnTo>
                    <a:pt x="3121" y="4400"/>
                  </a:lnTo>
                  <a:cubicBezTo>
                    <a:pt x="2943" y="4667"/>
                    <a:pt x="2541" y="4875"/>
                    <a:pt x="2170" y="4875"/>
                  </a:cubicBezTo>
                  <a:cubicBezTo>
                    <a:pt x="1560" y="4875"/>
                    <a:pt x="1130" y="4385"/>
                    <a:pt x="1130" y="3672"/>
                  </a:cubicBezTo>
                  <a:cubicBezTo>
                    <a:pt x="1130" y="2943"/>
                    <a:pt x="1560" y="2453"/>
                    <a:pt x="2170" y="2453"/>
                  </a:cubicBezTo>
                  <a:close/>
                  <a:moveTo>
                    <a:pt x="3121" y="1"/>
                  </a:moveTo>
                  <a:lnTo>
                    <a:pt x="3121" y="2126"/>
                  </a:lnTo>
                  <a:cubicBezTo>
                    <a:pt x="2794" y="1695"/>
                    <a:pt x="2333" y="1487"/>
                    <a:pt x="1843" y="1487"/>
                  </a:cubicBezTo>
                  <a:cubicBezTo>
                    <a:pt x="773" y="1487"/>
                    <a:pt x="0" y="2304"/>
                    <a:pt x="0" y="3672"/>
                  </a:cubicBezTo>
                  <a:cubicBezTo>
                    <a:pt x="0" y="5054"/>
                    <a:pt x="788" y="5841"/>
                    <a:pt x="1843" y="5841"/>
                  </a:cubicBezTo>
                  <a:cubicBezTo>
                    <a:pt x="2333" y="5841"/>
                    <a:pt x="2794" y="5618"/>
                    <a:pt x="3121" y="5202"/>
                  </a:cubicBezTo>
                  <a:lnTo>
                    <a:pt x="3121" y="5737"/>
                  </a:lnTo>
                  <a:lnTo>
                    <a:pt x="4221" y="5737"/>
                  </a:lnTo>
                  <a:lnTo>
                    <a:pt x="4221" y="1"/>
                  </a:lnTo>
                  <a:close/>
                </a:path>
              </a:pathLst>
            </a:custGeom>
            <a:solidFill>
              <a:srgbClr val="100F0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3" name="Shape 2163"/>
            <p:cNvSpPr/>
            <p:nvPr/>
          </p:nvSpPr>
          <p:spPr>
            <a:xfrm>
              <a:off x="2868215" y="882111"/>
              <a:ext cx="130049" cy="183889"/>
            </a:xfrm>
            <a:custGeom>
              <a:pathLst>
                <a:path extrusionOk="0" h="5738" w="4058">
                  <a:moveTo>
                    <a:pt x="1" y="1"/>
                  </a:moveTo>
                  <a:lnTo>
                    <a:pt x="1" y="5737"/>
                  </a:lnTo>
                  <a:lnTo>
                    <a:pt x="1219" y="5737"/>
                  </a:lnTo>
                  <a:lnTo>
                    <a:pt x="1219" y="3374"/>
                  </a:lnTo>
                  <a:lnTo>
                    <a:pt x="3998" y="3374"/>
                  </a:lnTo>
                  <a:lnTo>
                    <a:pt x="3998" y="2289"/>
                  </a:lnTo>
                  <a:lnTo>
                    <a:pt x="1219" y="2289"/>
                  </a:lnTo>
                  <a:lnTo>
                    <a:pt x="1219" y="1086"/>
                  </a:lnTo>
                  <a:lnTo>
                    <a:pt x="4058" y="1086"/>
                  </a:lnTo>
                  <a:lnTo>
                    <a:pt x="4058" y="1"/>
                  </a:lnTo>
                  <a:close/>
                </a:path>
              </a:pathLst>
            </a:custGeom>
            <a:solidFill>
              <a:srgbClr val="100F0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4" name="Shape 2164"/>
            <p:cNvSpPr/>
            <p:nvPr/>
          </p:nvSpPr>
          <p:spPr>
            <a:xfrm>
              <a:off x="3011564" y="929733"/>
              <a:ext cx="141009" cy="139599"/>
            </a:xfrm>
            <a:custGeom>
              <a:pathLst>
                <a:path extrusionOk="0" h="4356" w="4400">
                  <a:moveTo>
                    <a:pt x="2200" y="967"/>
                  </a:moveTo>
                  <a:cubicBezTo>
                    <a:pt x="2869" y="967"/>
                    <a:pt x="3255" y="1532"/>
                    <a:pt x="3255" y="2171"/>
                  </a:cubicBezTo>
                  <a:cubicBezTo>
                    <a:pt x="3255" y="2825"/>
                    <a:pt x="2869" y="3389"/>
                    <a:pt x="2200" y="3389"/>
                  </a:cubicBezTo>
                  <a:cubicBezTo>
                    <a:pt x="1517" y="3389"/>
                    <a:pt x="1130" y="2825"/>
                    <a:pt x="1130" y="2171"/>
                  </a:cubicBezTo>
                  <a:cubicBezTo>
                    <a:pt x="1130" y="1532"/>
                    <a:pt x="1517" y="967"/>
                    <a:pt x="2200" y="967"/>
                  </a:cubicBezTo>
                  <a:close/>
                  <a:moveTo>
                    <a:pt x="2200" y="1"/>
                  </a:moveTo>
                  <a:cubicBezTo>
                    <a:pt x="833" y="1"/>
                    <a:pt x="1" y="997"/>
                    <a:pt x="1" y="2171"/>
                  </a:cubicBezTo>
                  <a:cubicBezTo>
                    <a:pt x="1" y="3360"/>
                    <a:pt x="833" y="4355"/>
                    <a:pt x="2200" y="4355"/>
                  </a:cubicBezTo>
                  <a:cubicBezTo>
                    <a:pt x="3567" y="4355"/>
                    <a:pt x="4400" y="3360"/>
                    <a:pt x="4400" y="2171"/>
                  </a:cubicBezTo>
                  <a:cubicBezTo>
                    <a:pt x="4400" y="997"/>
                    <a:pt x="3567" y="1"/>
                    <a:pt x="2200" y="1"/>
                  </a:cubicBezTo>
                  <a:close/>
                </a:path>
              </a:pathLst>
            </a:custGeom>
            <a:solidFill>
              <a:srgbClr val="100F0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5" name="Shape 2165"/>
            <p:cNvSpPr/>
            <p:nvPr/>
          </p:nvSpPr>
          <p:spPr>
            <a:xfrm>
              <a:off x="3173980" y="933066"/>
              <a:ext cx="124793" cy="136266"/>
            </a:xfrm>
            <a:custGeom>
              <a:pathLst>
                <a:path extrusionOk="0" h="4252" w="3894">
                  <a:moveTo>
                    <a:pt x="0" y="1"/>
                  </a:moveTo>
                  <a:lnTo>
                    <a:pt x="0" y="2943"/>
                  </a:lnTo>
                  <a:cubicBezTo>
                    <a:pt x="0" y="3761"/>
                    <a:pt x="431" y="4251"/>
                    <a:pt x="1338" y="4251"/>
                  </a:cubicBezTo>
                  <a:cubicBezTo>
                    <a:pt x="2021" y="4251"/>
                    <a:pt x="2512" y="3939"/>
                    <a:pt x="2794" y="3627"/>
                  </a:cubicBezTo>
                  <a:lnTo>
                    <a:pt x="2794" y="4147"/>
                  </a:lnTo>
                  <a:lnTo>
                    <a:pt x="3894" y="4147"/>
                  </a:lnTo>
                  <a:lnTo>
                    <a:pt x="3894" y="1"/>
                  </a:lnTo>
                  <a:lnTo>
                    <a:pt x="2794" y="1"/>
                  </a:lnTo>
                  <a:lnTo>
                    <a:pt x="2794" y="2810"/>
                  </a:lnTo>
                  <a:cubicBezTo>
                    <a:pt x="2616" y="3048"/>
                    <a:pt x="2274" y="3285"/>
                    <a:pt x="1858" y="3285"/>
                  </a:cubicBezTo>
                  <a:cubicBezTo>
                    <a:pt x="1382" y="3285"/>
                    <a:pt x="1085" y="3092"/>
                    <a:pt x="1085" y="2513"/>
                  </a:cubicBezTo>
                  <a:lnTo>
                    <a:pt x="1085" y="1"/>
                  </a:lnTo>
                  <a:close/>
                </a:path>
              </a:pathLst>
            </a:custGeom>
            <a:solidFill>
              <a:srgbClr val="100F0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6" name="Shape 2166"/>
            <p:cNvSpPr/>
            <p:nvPr/>
          </p:nvSpPr>
          <p:spPr>
            <a:xfrm>
              <a:off x="3328289" y="929733"/>
              <a:ext cx="124793" cy="136266"/>
            </a:xfrm>
            <a:custGeom>
              <a:pathLst>
                <a:path extrusionOk="0" h="4252" w="3894">
                  <a:moveTo>
                    <a:pt x="2556" y="1"/>
                  </a:moveTo>
                  <a:cubicBezTo>
                    <a:pt x="1873" y="1"/>
                    <a:pt x="1368" y="328"/>
                    <a:pt x="1100" y="640"/>
                  </a:cubicBezTo>
                  <a:lnTo>
                    <a:pt x="1100" y="105"/>
                  </a:lnTo>
                  <a:lnTo>
                    <a:pt x="0" y="105"/>
                  </a:lnTo>
                  <a:lnTo>
                    <a:pt x="0" y="4251"/>
                  </a:lnTo>
                  <a:lnTo>
                    <a:pt x="1100" y="4251"/>
                  </a:lnTo>
                  <a:lnTo>
                    <a:pt x="1100" y="1457"/>
                  </a:lnTo>
                  <a:cubicBezTo>
                    <a:pt x="1278" y="1205"/>
                    <a:pt x="1620" y="967"/>
                    <a:pt x="2051" y="967"/>
                  </a:cubicBezTo>
                  <a:cubicBezTo>
                    <a:pt x="2512" y="967"/>
                    <a:pt x="2809" y="1160"/>
                    <a:pt x="2809" y="1740"/>
                  </a:cubicBezTo>
                  <a:lnTo>
                    <a:pt x="2809" y="4251"/>
                  </a:lnTo>
                  <a:lnTo>
                    <a:pt x="3894" y="4251"/>
                  </a:lnTo>
                  <a:lnTo>
                    <a:pt x="3894" y="1324"/>
                  </a:lnTo>
                  <a:cubicBezTo>
                    <a:pt x="3894" y="521"/>
                    <a:pt x="3463" y="1"/>
                    <a:pt x="2556" y="1"/>
                  </a:cubicBezTo>
                  <a:close/>
                </a:path>
              </a:pathLst>
            </a:custGeom>
            <a:solidFill>
              <a:srgbClr val="100F0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7" name="Shape 2167"/>
            <p:cNvSpPr/>
            <p:nvPr/>
          </p:nvSpPr>
          <p:spPr>
            <a:xfrm>
              <a:off x="3475451" y="882111"/>
              <a:ext cx="135305" cy="187221"/>
            </a:xfrm>
            <a:custGeom>
              <a:pathLst>
                <a:path extrusionOk="0" h="5842" w="4222">
                  <a:moveTo>
                    <a:pt x="2170" y="2453"/>
                  </a:moveTo>
                  <a:cubicBezTo>
                    <a:pt x="2542" y="2453"/>
                    <a:pt x="2943" y="2646"/>
                    <a:pt x="3121" y="2928"/>
                  </a:cubicBezTo>
                  <a:lnTo>
                    <a:pt x="3121" y="4400"/>
                  </a:lnTo>
                  <a:cubicBezTo>
                    <a:pt x="2943" y="4667"/>
                    <a:pt x="2542" y="4875"/>
                    <a:pt x="2170" y="4875"/>
                  </a:cubicBezTo>
                  <a:cubicBezTo>
                    <a:pt x="1561" y="4875"/>
                    <a:pt x="1130" y="4385"/>
                    <a:pt x="1130" y="3672"/>
                  </a:cubicBezTo>
                  <a:cubicBezTo>
                    <a:pt x="1130" y="2943"/>
                    <a:pt x="1561" y="2453"/>
                    <a:pt x="2170" y="2453"/>
                  </a:cubicBezTo>
                  <a:close/>
                  <a:moveTo>
                    <a:pt x="3121" y="1"/>
                  </a:moveTo>
                  <a:lnTo>
                    <a:pt x="3121" y="2126"/>
                  </a:lnTo>
                  <a:cubicBezTo>
                    <a:pt x="2794" y="1695"/>
                    <a:pt x="2334" y="1487"/>
                    <a:pt x="1843" y="1487"/>
                  </a:cubicBezTo>
                  <a:cubicBezTo>
                    <a:pt x="788" y="1487"/>
                    <a:pt x="0" y="2304"/>
                    <a:pt x="0" y="3672"/>
                  </a:cubicBezTo>
                  <a:cubicBezTo>
                    <a:pt x="0" y="5054"/>
                    <a:pt x="788" y="5841"/>
                    <a:pt x="1843" y="5841"/>
                  </a:cubicBezTo>
                  <a:cubicBezTo>
                    <a:pt x="2334" y="5841"/>
                    <a:pt x="2794" y="5618"/>
                    <a:pt x="3121" y="5202"/>
                  </a:cubicBezTo>
                  <a:lnTo>
                    <a:pt x="3121" y="5737"/>
                  </a:lnTo>
                  <a:lnTo>
                    <a:pt x="4221" y="5737"/>
                  </a:lnTo>
                  <a:lnTo>
                    <a:pt x="4221" y="1"/>
                  </a:lnTo>
                  <a:close/>
                </a:path>
              </a:pathLst>
            </a:custGeom>
            <a:solidFill>
              <a:srgbClr val="100F0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8" name="Shape 2168"/>
            <p:cNvSpPr/>
            <p:nvPr/>
          </p:nvSpPr>
          <p:spPr>
            <a:xfrm>
              <a:off x="3640720" y="929733"/>
              <a:ext cx="77170" cy="136266"/>
            </a:xfrm>
            <a:custGeom>
              <a:pathLst>
                <a:path extrusionOk="0" h="4252" w="2408">
                  <a:moveTo>
                    <a:pt x="2408" y="1"/>
                  </a:moveTo>
                  <a:cubicBezTo>
                    <a:pt x="1888" y="1"/>
                    <a:pt x="1382" y="298"/>
                    <a:pt x="1085" y="670"/>
                  </a:cubicBezTo>
                  <a:lnTo>
                    <a:pt x="1085" y="105"/>
                  </a:lnTo>
                  <a:lnTo>
                    <a:pt x="0" y="105"/>
                  </a:lnTo>
                  <a:lnTo>
                    <a:pt x="0" y="4251"/>
                  </a:lnTo>
                  <a:lnTo>
                    <a:pt x="1085" y="4251"/>
                  </a:lnTo>
                  <a:lnTo>
                    <a:pt x="1085" y="1517"/>
                  </a:lnTo>
                  <a:cubicBezTo>
                    <a:pt x="1263" y="1249"/>
                    <a:pt x="1754" y="1041"/>
                    <a:pt x="2111" y="1041"/>
                  </a:cubicBezTo>
                  <a:cubicBezTo>
                    <a:pt x="2229" y="1041"/>
                    <a:pt x="2333" y="1041"/>
                    <a:pt x="2408" y="1071"/>
                  </a:cubicBezTo>
                  <a:lnTo>
                    <a:pt x="2408" y="1"/>
                  </a:lnTo>
                  <a:close/>
                </a:path>
              </a:pathLst>
            </a:custGeom>
            <a:solidFill>
              <a:srgbClr val="100F0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9" name="Shape 2169"/>
            <p:cNvSpPr/>
            <p:nvPr/>
          </p:nvSpPr>
          <p:spPr>
            <a:xfrm>
              <a:off x="3725005" y="933066"/>
              <a:ext cx="144342" cy="187221"/>
            </a:xfrm>
            <a:custGeom>
              <a:pathLst>
                <a:path extrusionOk="0" h="5842" w="4504">
                  <a:moveTo>
                    <a:pt x="1" y="1"/>
                  </a:moveTo>
                  <a:lnTo>
                    <a:pt x="1680" y="4207"/>
                  </a:lnTo>
                  <a:lnTo>
                    <a:pt x="1531" y="4563"/>
                  </a:lnTo>
                  <a:cubicBezTo>
                    <a:pt x="1427" y="4786"/>
                    <a:pt x="1234" y="4861"/>
                    <a:pt x="952" y="4861"/>
                  </a:cubicBezTo>
                  <a:cubicBezTo>
                    <a:pt x="848" y="4861"/>
                    <a:pt x="699" y="4831"/>
                    <a:pt x="610" y="4801"/>
                  </a:cubicBezTo>
                  <a:lnTo>
                    <a:pt x="447" y="5767"/>
                  </a:lnTo>
                  <a:cubicBezTo>
                    <a:pt x="580" y="5812"/>
                    <a:pt x="863" y="5841"/>
                    <a:pt x="982" y="5841"/>
                  </a:cubicBezTo>
                  <a:cubicBezTo>
                    <a:pt x="1695" y="5812"/>
                    <a:pt x="2245" y="5604"/>
                    <a:pt x="2557" y="4831"/>
                  </a:cubicBezTo>
                  <a:lnTo>
                    <a:pt x="4504" y="1"/>
                  </a:lnTo>
                  <a:lnTo>
                    <a:pt x="3330" y="1"/>
                  </a:lnTo>
                  <a:lnTo>
                    <a:pt x="2245" y="2884"/>
                  </a:lnTo>
                  <a:lnTo>
                    <a:pt x="1160" y="1"/>
                  </a:lnTo>
                  <a:close/>
                </a:path>
              </a:pathLst>
            </a:custGeom>
            <a:solidFill>
              <a:srgbClr val="100F0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0" name="Shape 2170"/>
            <p:cNvSpPr/>
            <p:nvPr/>
          </p:nvSpPr>
          <p:spPr>
            <a:xfrm>
              <a:off x="3877423" y="932137"/>
              <a:ext cx="42880" cy="43360"/>
            </a:xfrm>
            <a:custGeom>
              <a:pathLst>
                <a:path extrusionOk="0" h="1353" w="1338">
                  <a:moveTo>
                    <a:pt x="728" y="387"/>
                  </a:moveTo>
                  <a:cubicBezTo>
                    <a:pt x="788" y="387"/>
                    <a:pt x="862" y="446"/>
                    <a:pt x="862" y="535"/>
                  </a:cubicBezTo>
                  <a:cubicBezTo>
                    <a:pt x="862" y="610"/>
                    <a:pt x="788" y="669"/>
                    <a:pt x="728" y="669"/>
                  </a:cubicBezTo>
                  <a:lnTo>
                    <a:pt x="520" y="669"/>
                  </a:lnTo>
                  <a:lnTo>
                    <a:pt x="520" y="387"/>
                  </a:lnTo>
                  <a:close/>
                  <a:moveTo>
                    <a:pt x="416" y="297"/>
                  </a:moveTo>
                  <a:lnTo>
                    <a:pt x="416" y="1070"/>
                  </a:lnTo>
                  <a:lnTo>
                    <a:pt x="520" y="1070"/>
                  </a:lnTo>
                  <a:lnTo>
                    <a:pt x="520" y="758"/>
                  </a:lnTo>
                  <a:lnTo>
                    <a:pt x="654" y="758"/>
                  </a:lnTo>
                  <a:lnTo>
                    <a:pt x="847" y="1070"/>
                  </a:lnTo>
                  <a:lnTo>
                    <a:pt x="981" y="1070"/>
                  </a:lnTo>
                  <a:lnTo>
                    <a:pt x="788" y="758"/>
                  </a:lnTo>
                  <a:cubicBezTo>
                    <a:pt x="832" y="758"/>
                    <a:pt x="981" y="699"/>
                    <a:pt x="981" y="535"/>
                  </a:cubicBezTo>
                  <a:cubicBezTo>
                    <a:pt x="981" y="387"/>
                    <a:pt x="862" y="297"/>
                    <a:pt x="728" y="297"/>
                  </a:cubicBezTo>
                  <a:close/>
                  <a:moveTo>
                    <a:pt x="669" y="104"/>
                  </a:moveTo>
                  <a:cubicBezTo>
                    <a:pt x="981" y="104"/>
                    <a:pt x="1249" y="357"/>
                    <a:pt x="1249" y="684"/>
                  </a:cubicBezTo>
                  <a:cubicBezTo>
                    <a:pt x="1249" y="996"/>
                    <a:pt x="981" y="1249"/>
                    <a:pt x="669" y="1249"/>
                  </a:cubicBezTo>
                  <a:cubicBezTo>
                    <a:pt x="357" y="1249"/>
                    <a:pt x="89" y="996"/>
                    <a:pt x="89" y="684"/>
                  </a:cubicBezTo>
                  <a:cubicBezTo>
                    <a:pt x="89" y="357"/>
                    <a:pt x="357" y="104"/>
                    <a:pt x="669" y="104"/>
                  </a:cubicBezTo>
                  <a:close/>
                  <a:moveTo>
                    <a:pt x="669" y="0"/>
                  </a:moveTo>
                  <a:cubicBezTo>
                    <a:pt x="297" y="0"/>
                    <a:pt x="0" y="312"/>
                    <a:pt x="0" y="684"/>
                  </a:cubicBezTo>
                  <a:cubicBezTo>
                    <a:pt x="0" y="1055"/>
                    <a:pt x="297" y="1353"/>
                    <a:pt x="669" y="1353"/>
                  </a:cubicBezTo>
                  <a:cubicBezTo>
                    <a:pt x="1041" y="1353"/>
                    <a:pt x="1338" y="1055"/>
                    <a:pt x="1338" y="684"/>
                  </a:cubicBezTo>
                  <a:cubicBezTo>
                    <a:pt x="1338" y="312"/>
                    <a:pt x="1041" y="0"/>
                    <a:pt x="669" y="0"/>
                  </a:cubicBezTo>
                  <a:close/>
                </a:path>
              </a:pathLst>
            </a:custGeom>
            <a:solidFill>
              <a:srgbClr val="100F0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71" name="Shape 2171"/>
          <p:cNvGrpSpPr/>
          <p:nvPr/>
        </p:nvGrpSpPr>
        <p:grpSpPr>
          <a:xfrm>
            <a:off x="3311709" y="3940811"/>
            <a:ext cx="633821" cy="242365"/>
            <a:chOff x="6822737" y="2258433"/>
            <a:chExt cx="1387524" cy="530454"/>
          </a:xfrm>
        </p:grpSpPr>
        <p:sp>
          <p:nvSpPr>
            <p:cNvPr id="2172" name="Shape 2172"/>
            <p:cNvSpPr/>
            <p:nvPr/>
          </p:nvSpPr>
          <p:spPr>
            <a:xfrm>
              <a:off x="7549821" y="2391271"/>
              <a:ext cx="298100" cy="397616"/>
            </a:xfrm>
            <a:custGeom>
              <a:pathLst>
                <a:path extrusionOk="0" h="12410" w="9304">
                  <a:moveTo>
                    <a:pt x="4637" y="0"/>
                  </a:moveTo>
                  <a:cubicBezTo>
                    <a:pt x="1843" y="0"/>
                    <a:pt x="164" y="1412"/>
                    <a:pt x="164" y="3463"/>
                  </a:cubicBezTo>
                  <a:cubicBezTo>
                    <a:pt x="164" y="5469"/>
                    <a:pt x="1189" y="6346"/>
                    <a:pt x="4013" y="7104"/>
                  </a:cubicBezTo>
                  <a:cubicBezTo>
                    <a:pt x="6242" y="7817"/>
                    <a:pt x="6718" y="8055"/>
                    <a:pt x="6718" y="9006"/>
                  </a:cubicBezTo>
                  <a:cubicBezTo>
                    <a:pt x="6718" y="9838"/>
                    <a:pt x="6004" y="10329"/>
                    <a:pt x="4756" y="10329"/>
                  </a:cubicBezTo>
                  <a:cubicBezTo>
                    <a:pt x="3300" y="10329"/>
                    <a:pt x="2557" y="9675"/>
                    <a:pt x="2557" y="8560"/>
                  </a:cubicBezTo>
                  <a:lnTo>
                    <a:pt x="2557" y="8204"/>
                  </a:lnTo>
                  <a:lnTo>
                    <a:pt x="1" y="8204"/>
                  </a:lnTo>
                  <a:lnTo>
                    <a:pt x="1" y="8739"/>
                  </a:lnTo>
                  <a:cubicBezTo>
                    <a:pt x="1" y="10953"/>
                    <a:pt x="1472" y="12409"/>
                    <a:pt x="4682" y="12409"/>
                  </a:cubicBezTo>
                  <a:cubicBezTo>
                    <a:pt x="7431" y="12409"/>
                    <a:pt x="9304" y="11131"/>
                    <a:pt x="9304" y="8872"/>
                  </a:cubicBezTo>
                  <a:cubicBezTo>
                    <a:pt x="9304" y="6926"/>
                    <a:pt x="8382" y="6049"/>
                    <a:pt x="5380" y="5202"/>
                  </a:cubicBezTo>
                  <a:cubicBezTo>
                    <a:pt x="3359" y="4533"/>
                    <a:pt x="2750" y="4280"/>
                    <a:pt x="2750" y="3359"/>
                  </a:cubicBezTo>
                  <a:cubicBezTo>
                    <a:pt x="2750" y="2601"/>
                    <a:pt x="3389" y="2081"/>
                    <a:pt x="4578" y="2081"/>
                  </a:cubicBezTo>
                  <a:cubicBezTo>
                    <a:pt x="6004" y="2081"/>
                    <a:pt x="6599" y="2779"/>
                    <a:pt x="6599" y="3671"/>
                  </a:cubicBezTo>
                  <a:lnTo>
                    <a:pt x="6599" y="4013"/>
                  </a:lnTo>
                  <a:lnTo>
                    <a:pt x="9155" y="4013"/>
                  </a:lnTo>
                  <a:lnTo>
                    <a:pt x="9155" y="3612"/>
                  </a:lnTo>
                  <a:cubicBezTo>
                    <a:pt x="9155" y="1472"/>
                    <a:pt x="7713" y="0"/>
                    <a:pt x="4637" y="0"/>
                  </a:cubicBezTo>
                  <a:close/>
                </a:path>
              </a:pathLst>
            </a:custGeom>
            <a:solidFill>
              <a:srgbClr val="0025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3" name="Shape 2173"/>
            <p:cNvSpPr/>
            <p:nvPr/>
          </p:nvSpPr>
          <p:spPr>
            <a:xfrm>
              <a:off x="6826069" y="2400787"/>
              <a:ext cx="298100" cy="379514"/>
            </a:xfrm>
            <a:custGeom>
              <a:pathLst>
                <a:path extrusionOk="0" h="11845" w="9304">
                  <a:moveTo>
                    <a:pt x="4385" y="2215"/>
                  </a:moveTo>
                  <a:cubicBezTo>
                    <a:pt x="5202" y="2215"/>
                    <a:pt x="6138" y="2468"/>
                    <a:pt x="6138" y="3448"/>
                  </a:cubicBezTo>
                  <a:cubicBezTo>
                    <a:pt x="6138" y="4400"/>
                    <a:pt x="5306" y="4741"/>
                    <a:pt x="4504" y="4741"/>
                  </a:cubicBezTo>
                  <a:lnTo>
                    <a:pt x="2616" y="4741"/>
                  </a:lnTo>
                  <a:lnTo>
                    <a:pt x="2616" y="2215"/>
                  </a:lnTo>
                  <a:close/>
                  <a:moveTo>
                    <a:pt x="4593" y="6941"/>
                  </a:moveTo>
                  <a:cubicBezTo>
                    <a:pt x="5440" y="6941"/>
                    <a:pt x="6703" y="7134"/>
                    <a:pt x="6703" y="8249"/>
                  </a:cubicBezTo>
                  <a:cubicBezTo>
                    <a:pt x="6703" y="9289"/>
                    <a:pt x="5782" y="9645"/>
                    <a:pt x="4964" y="9645"/>
                  </a:cubicBezTo>
                  <a:lnTo>
                    <a:pt x="2616" y="9645"/>
                  </a:lnTo>
                  <a:lnTo>
                    <a:pt x="2616" y="6941"/>
                  </a:lnTo>
                  <a:close/>
                  <a:moveTo>
                    <a:pt x="1" y="1"/>
                  </a:moveTo>
                  <a:lnTo>
                    <a:pt x="1" y="11845"/>
                  </a:lnTo>
                  <a:lnTo>
                    <a:pt x="4860" y="11845"/>
                  </a:lnTo>
                  <a:cubicBezTo>
                    <a:pt x="6970" y="11845"/>
                    <a:pt x="9304" y="11028"/>
                    <a:pt x="9304" y="8546"/>
                  </a:cubicBezTo>
                  <a:cubicBezTo>
                    <a:pt x="9304" y="7015"/>
                    <a:pt x="8263" y="5856"/>
                    <a:pt x="6718" y="5663"/>
                  </a:cubicBezTo>
                  <a:lnTo>
                    <a:pt x="6718" y="5618"/>
                  </a:lnTo>
                  <a:cubicBezTo>
                    <a:pt x="7936" y="5247"/>
                    <a:pt x="8754" y="4340"/>
                    <a:pt x="8754" y="3017"/>
                  </a:cubicBezTo>
                  <a:cubicBezTo>
                    <a:pt x="8754" y="446"/>
                    <a:pt x="6495" y="1"/>
                    <a:pt x="4414" y="1"/>
                  </a:cubicBezTo>
                  <a:close/>
                </a:path>
              </a:pathLst>
            </a:custGeom>
            <a:solidFill>
              <a:srgbClr val="0025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4" name="Shape 2174"/>
            <p:cNvSpPr/>
            <p:nvPr/>
          </p:nvSpPr>
          <p:spPr>
            <a:xfrm>
              <a:off x="7880762" y="2400787"/>
              <a:ext cx="329499" cy="379514"/>
            </a:xfrm>
            <a:custGeom>
              <a:pathLst>
                <a:path extrusionOk="0" h="11845" w="10284">
                  <a:moveTo>
                    <a:pt x="0" y="1"/>
                  </a:moveTo>
                  <a:lnTo>
                    <a:pt x="0" y="11845"/>
                  </a:lnTo>
                  <a:lnTo>
                    <a:pt x="2616" y="11845"/>
                  </a:lnTo>
                  <a:lnTo>
                    <a:pt x="2616" y="6733"/>
                  </a:lnTo>
                  <a:lnTo>
                    <a:pt x="7683" y="6733"/>
                  </a:lnTo>
                  <a:lnTo>
                    <a:pt x="7683" y="11845"/>
                  </a:lnTo>
                  <a:lnTo>
                    <a:pt x="10284" y="11845"/>
                  </a:lnTo>
                  <a:lnTo>
                    <a:pt x="10284" y="1"/>
                  </a:lnTo>
                  <a:lnTo>
                    <a:pt x="7683" y="1"/>
                  </a:lnTo>
                  <a:lnTo>
                    <a:pt x="7683" y="4414"/>
                  </a:lnTo>
                  <a:lnTo>
                    <a:pt x="2616" y="4414"/>
                  </a:lnTo>
                  <a:lnTo>
                    <a:pt x="2616" y="1"/>
                  </a:lnTo>
                  <a:close/>
                </a:path>
              </a:pathLst>
            </a:custGeom>
            <a:solidFill>
              <a:srgbClr val="0025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5" name="Shape 2175"/>
            <p:cNvSpPr/>
            <p:nvPr/>
          </p:nvSpPr>
          <p:spPr>
            <a:xfrm>
              <a:off x="6822737" y="2259363"/>
              <a:ext cx="63375" cy="73852"/>
            </a:xfrm>
            <a:custGeom>
              <a:pathLst>
                <a:path extrusionOk="0" h="2305" w="1978">
                  <a:moveTo>
                    <a:pt x="1160" y="1"/>
                  </a:moveTo>
                  <a:cubicBezTo>
                    <a:pt x="387" y="1"/>
                    <a:pt x="1" y="551"/>
                    <a:pt x="1" y="1160"/>
                  </a:cubicBezTo>
                  <a:cubicBezTo>
                    <a:pt x="15" y="1769"/>
                    <a:pt x="402" y="2304"/>
                    <a:pt x="1160" y="2304"/>
                  </a:cubicBezTo>
                  <a:cubicBezTo>
                    <a:pt x="1457" y="2304"/>
                    <a:pt x="1754" y="2185"/>
                    <a:pt x="1977" y="1963"/>
                  </a:cubicBezTo>
                  <a:lnTo>
                    <a:pt x="1873" y="1844"/>
                  </a:lnTo>
                  <a:cubicBezTo>
                    <a:pt x="1680" y="2037"/>
                    <a:pt x="1412" y="2141"/>
                    <a:pt x="1160" y="2141"/>
                  </a:cubicBezTo>
                  <a:cubicBezTo>
                    <a:pt x="521" y="2141"/>
                    <a:pt x="179" y="1680"/>
                    <a:pt x="179" y="1145"/>
                  </a:cubicBezTo>
                  <a:cubicBezTo>
                    <a:pt x="164" y="610"/>
                    <a:pt x="506" y="150"/>
                    <a:pt x="1160" y="150"/>
                  </a:cubicBezTo>
                  <a:cubicBezTo>
                    <a:pt x="1412" y="150"/>
                    <a:pt x="1665" y="239"/>
                    <a:pt x="1858" y="432"/>
                  </a:cubicBezTo>
                  <a:lnTo>
                    <a:pt x="1977" y="328"/>
                  </a:lnTo>
                  <a:cubicBezTo>
                    <a:pt x="1754" y="105"/>
                    <a:pt x="1457" y="1"/>
                    <a:pt x="1160" y="1"/>
                  </a:cubicBezTo>
                  <a:close/>
                </a:path>
              </a:pathLst>
            </a:custGeom>
            <a:solidFill>
              <a:srgbClr val="0025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6" name="Shape 2176"/>
            <p:cNvSpPr/>
            <p:nvPr/>
          </p:nvSpPr>
          <p:spPr>
            <a:xfrm>
              <a:off x="6907964" y="2259843"/>
              <a:ext cx="46234" cy="72410"/>
            </a:xfrm>
            <a:custGeom>
              <a:pathLst>
                <a:path extrusionOk="0" h="2260" w="1443">
                  <a:moveTo>
                    <a:pt x="1" y="1"/>
                  </a:moveTo>
                  <a:lnTo>
                    <a:pt x="1" y="2260"/>
                  </a:lnTo>
                  <a:lnTo>
                    <a:pt x="1442" y="2260"/>
                  </a:lnTo>
                  <a:lnTo>
                    <a:pt x="1442" y="2096"/>
                  </a:lnTo>
                  <a:lnTo>
                    <a:pt x="179" y="2096"/>
                  </a:lnTo>
                  <a:lnTo>
                    <a:pt x="179" y="1"/>
                  </a:lnTo>
                  <a:close/>
                </a:path>
              </a:pathLst>
            </a:custGeom>
            <a:solidFill>
              <a:srgbClr val="0025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7" name="Shape 2177"/>
            <p:cNvSpPr/>
            <p:nvPr/>
          </p:nvSpPr>
          <p:spPr>
            <a:xfrm>
              <a:off x="6974158" y="2258914"/>
              <a:ext cx="72891" cy="74301"/>
            </a:xfrm>
            <a:custGeom>
              <a:pathLst>
                <a:path extrusionOk="0" h="2319" w="2275">
                  <a:moveTo>
                    <a:pt x="1130" y="164"/>
                  </a:moveTo>
                  <a:cubicBezTo>
                    <a:pt x="1769" y="164"/>
                    <a:pt x="2096" y="639"/>
                    <a:pt x="2096" y="1159"/>
                  </a:cubicBezTo>
                  <a:cubicBezTo>
                    <a:pt x="2096" y="1664"/>
                    <a:pt x="1769" y="2170"/>
                    <a:pt x="1130" y="2170"/>
                  </a:cubicBezTo>
                  <a:cubicBezTo>
                    <a:pt x="491" y="2170"/>
                    <a:pt x="164" y="1664"/>
                    <a:pt x="164" y="1159"/>
                  </a:cubicBezTo>
                  <a:cubicBezTo>
                    <a:pt x="164" y="624"/>
                    <a:pt x="476" y="164"/>
                    <a:pt x="1130" y="164"/>
                  </a:cubicBezTo>
                  <a:close/>
                  <a:moveTo>
                    <a:pt x="1130" y="0"/>
                  </a:moveTo>
                  <a:cubicBezTo>
                    <a:pt x="372" y="0"/>
                    <a:pt x="0" y="550"/>
                    <a:pt x="0" y="1159"/>
                  </a:cubicBezTo>
                  <a:cubicBezTo>
                    <a:pt x="0" y="1754"/>
                    <a:pt x="372" y="2318"/>
                    <a:pt x="1130" y="2318"/>
                  </a:cubicBezTo>
                  <a:cubicBezTo>
                    <a:pt x="1888" y="2318"/>
                    <a:pt x="2259" y="1754"/>
                    <a:pt x="2259" y="1159"/>
                  </a:cubicBezTo>
                  <a:cubicBezTo>
                    <a:pt x="2274" y="550"/>
                    <a:pt x="1888" y="0"/>
                    <a:pt x="1130" y="0"/>
                  </a:cubicBezTo>
                  <a:close/>
                </a:path>
              </a:pathLst>
            </a:custGeom>
            <a:solidFill>
              <a:srgbClr val="0025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8" name="Shape 2178"/>
            <p:cNvSpPr/>
            <p:nvPr/>
          </p:nvSpPr>
          <p:spPr>
            <a:xfrm>
              <a:off x="7072233" y="2259843"/>
              <a:ext cx="55269" cy="73372"/>
            </a:xfrm>
            <a:custGeom>
              <a:pathLst>
                <a:path extrusionOk="0" h="2290" w="1725">
                  <a:moveTo>
                    <a:pt x="1" y="1"/>
                  </a:moveTo>
                  <a:lnTo>
                    <a:pt x="1" y="1398"/>
                  </a:lnTo>
                  <a:cubicBezTo>
                    <a:pt x="1" y="1992"/>
                    <a:pt x="432" y="2289"/>
                    <a:pt x="863" y="2289"/>
                  </a:cubicBezTo>
                  <a:cubicBezTo>
                    <a:pt x="1294" y="2289"/>
                    <a:pt x="1725" y="1992"/>
                    <a:pt x="1725" y="1398"/>
                  </a:cubicBezTo>
                  <a:lnTo>
                    <a:pt x="1725" y="1"/>
                  </a:lnTo>
                  <a:lnTo>
                    <a:pt x="1546" y="1"/>
                  </a:lnTo>
                  <a:lnTo>
                    <a:pt x="1546" y="1398"/>
                  </a:lnTo>
                  <a:cubicBezTo>
                    <a:pt x="1546" y="1883"/>
                    <a:pt x="1198" y="2128"/>
                    <a:pt x="851" y="2128"/>
                  </a:cubicBezTo>
                  <a:cubicBezTo>
                    <a:pt x="507" y="2128"/>
                    <a:pt x="164" y="1886"/>
                    <a:pt x="164" y="1398"/>
                  </a:cubicBezTo>
                  <a:lnTo>
                    <a:pt x="164" y="1"/>
                  </a:lnTo>
                  <a:close/>
                </a:path>
              </a:pathLst>
            </a:custGeom>
            <a:solidFill>
              <a:srgbClr val="0025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9" name="Shape 2179"/>
            <p:cNvSpPr/>
            <p:nvPr/>
          </p:nvSpPr>
          <p:spPr>
            <a:xfrm>
              <a:off x="7154127" y="2259843"/>
              <a:ext cx="61453" cy="72410"/>
            </a:xfrm>
            <a:custGeom>
              <a:pathLst>
                <a:path extrusionOk="0" h="2260" w="1918">
                  <a:moveTo>
                    <a:pt x="759" y="164"/>
                  </a:moveTo>
                  <a:cubicBezTo>
                    <a:pt x="1413" y="164"/>
                    <a:pt x="1725" y="640"/>
                    <a:pt x="1725" y="1100"/>
                  </a:cubicBezTo>
                  <a:cubicBezTo>
                    <a:pt x="1740" y="1591"/>
                    <a:pt x="1428" y="2096"/>
                    <a:pt x="759" y="2096"/>
                  </a:cubicBezTo>
                  <a:lnTo>
                    <a:pt x="164" y="2096"/>
                  </a:lnTo>
                  <a:lnTo>
                    <a:pt x="164" y="164"/>
                  </a:lnTo>
                  <a:close/>
                  <a:moveTo>
                    <a:pt x="1" y="1"/>
                  </a:moveTo>
                  <a:lnTo>
                    <a:pt x="1" y="2260"/>
                  </a:lnTo>
                  <a:lnTo>
                    <a:pt x="759" y="2260"/>
                  </a:lnTo>
                  <a:cubicBezTo>
                    <a:pt x="1546" y="2260"/>
                    <a:pt x="1918" y="1680"/>
                    <a:pt x="1903" y="1100"/>
                  </a:cubicBezTo>
                  <a:cubicBezTo>
                    <a:pt x="1888" y="551"/>
                    <a:pt x="1517" y="1"/>
                    <a:pt x="759" y="1"/>
                  </a:cubicBezTo>
                  <a:close/>
                </a:path>
              </a:pathLst>
            </a:custGeom>
            <a:solidFill>
              <a:srgbClr val="0025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0" name="Shape 2180"/>
            <p:cNvSpPr/>
            <p:nvPr/>
          </p:nvSpPr>
          <p:spPr>
            <a:xfrm>
              <a:off x="7247459" y="2259843"/>
              <a:ext cx="51937" cy="72410"/>
            </a:xfrm>
            <a:custGeom>
              <a:pathLst>
                <a:path extrusionOk="0" h="2260" w="1621">
                  <a:moveTo>
                    <a:pt x="1" y="1"/>
                  </a:moveTo>
                  <a:lnTo>
                    <a:pt x="1" y="2260"/>
                  </a:lnTo>
                  <a:lnTo>
                    <a:pt x="432" y="2260"/>
                  </a:lnTo>
                  <a:lnTo>
                    <a:pt x="432" y="1427"/>
                  </a:lnTo>
                  <a:lnTo>
                    <a:pt x="1561" y="1427"/>
                  </a:lnTo>
                  <a:lnTo>
                    <a:pt x="1561" y="1026"/>
                  </a:lnTo>
                  <a:lnTo>
                    <a:pt x="432" y="1026"/>
                  </a:lnTo>
                  <a:lnTo>
                    <a:pt x="432" y="417"/>
                  </a:lnTo>
                  <a:lnTo>
                    <a:pt x="1621" y="417"/>
                  </a:lnTo>
                  <a:lnTo>
                    <a:pt x="1621" y="1"/>
                  </a:lnTo>
                  <a:close/>
                </a:path>
              </a:pathLst>
            </a:custGeom>
            <a:solidFill>
              <a:srgbClr val="0025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1" name="Shape 2181"/>
            <p:cNvSpPr/>
            <p:nvPr/>
          </p:nvSpPr>
          <p:spPr>
            <a:xfrm>
              <a:off x="7317947" y="2258433"/>
              <a:ext cx="74301" cy="75262"/>
            </a:xfrm>
            <a:custGeom>
              <a:pathLst>
                <a:path extrusionOk="0" h="2349" w="2319">
                  <a:moveTo>
                    <a:pt x="1159" y="387"/>
                  </a:moveTo>
                  <a:cubicBezTo>
                    <a:pt x="1679" y="387"/>
                    <a:pt x="1902" y="818"/>
                    <a:pt x="1888" y="1189"/>
                  </a:cubicBezTo>
                  <a:cubicBezTo>
                    <a:pt x="1888" y="1561"/>
                    <a:pt x="1679" y="1962"/>
                    <a:pt x="1159" y="1962"/>
                  </a:cubicBezTo>
                  <a:cubicBezTo>
                    <a:pt x="624" y="1962"/>
                    <a:pt x="416" y="1561"/>
                    <a:pt x="416" y="1204"/>
                  </a:cubicBezTo>
                  <a:cubicBezTo>
                    <a:pt x="401" y="818"/>
                    <a:pt x="624" y="387"/>
                    <a:pt x="1159" y="387"/>
                  </a:cubicBezTo>
                  <a:close/>
                  <a:moveTo>
                    <a:pt x="1159" y="0"/>
                  </a:moveTo>
                  <a:cubicBezTo>
                    <a:pt x="372" y="0"/>
                    <a:pt x="0" y="595"/>
                    <a:pt x="0" y="1189"/>
                  </a:cubicBezTo>
                  <a:cubicBezTo>
                    <a:pt x="0" y="1784"/>
                    <a:pt x="357" y="2348"/>
                    <a:pt x="1159" y="2348"/>
                  </a:cubicBezTo>
                  <a:cubicBezTo>
                    <a:pt x="1947" y="2348"/>
                    <a:pt x="2304" y="1769"/>
                    <a:pt x="2304" y="1189"/>
                  </a:cubicBezTo>
                  <a:cubicBezTo>
                    <a:pt x="2318" y="595"/>
                    <a:pt x="1932" y="0"/>
                    <a:pt x="1159" y="0"/>
                  </a:cubicBezTo>
                  <a:close/>
                </a:path>
              </a:pathLst>
            </a:custGeom>
            <a:solidFill>
              <a:srgbClr val="0025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2" name="Shape 2182"/>
            <p:cNvSpPr/>
            <p:nvPr/>
          </p:nvSpPr>
          <p:spPr>
            <a:xfrm>
              <a:off x="7414131" y="2259843"/>
              <a:ext cx="63343" cy="73852"/>
            </a:xfrm>
            <a:custGeom>
              <a:pathLst>
                <a:path extrusionOk="0" h="2305" w="1977">
                  <a:moveTo>
                    <a:pt x="0" y="1"/>
                  </a:moveTo>
                  <a:lnTo>
                    <a:pt x="0" y="1294"/>
                  </a:lnTo>
                  <a:cubicBezTo>
                    <a:pt x="0" y="1977"/>
                    <a:pt x="461" y="2304"/>
                    <a:pt x="996" y="2304"/>
                  </a:cubicBezTo>
                  <a:cubicBezTo>
                    <a:pt x="1561" y="2304"/>
                    <a:pt x="1977" y="1962"/>
                    <a:pt x="1977" y="1294"/>
                  </a:cubicBezTo>
                  <a:lnTo>
                    <a:pt x="1977" y="1"/>
                  </a:lnTo>
                  <a:lnTo>
                    <a:pt x="1546" y="1"/>
                  </a:lnTo>
                  <a:lnTo>
                    <a:pt x="1546" y="1294"/>
                  </a:lnTo>
                  <a:cubicBezTo>
                    <a:pt x="1546" y="1680"/>
                    <a:pt x="1352" y="1918"/>
                    <a:pt x="996" y="1918"/>
                  </a:cubicBezTo>
                  <a:cubicBezTo>
                    <a:pt x="654" y="1918"/>
                    <a:pt x="416" y="1710"/>
                    <a:pt x="416" y="1294"/>
                  </a:cubicBezTo>
                  <a:lnTo>
                    <a:pt x="416" y="1"/>
                  </a:lnTo>
                  <a:close/>
                </a:path>
              </a:pathLst>
            </a:custGeom>
            <a:solidFill>
              <a:srgbClr val="0025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3" name="Shape 2183"/>
            <p:cNvSpPr/>
            <p:nvPr/>
          </p:nvSpPr>
          <p:spPr>
            <a:xfrm>
              <a:off x="7503619" y="2259843"/>
              <a:ext cx="60043" cy="72410"/>
            </a:xfrm>
            <a:custGeom>
              <a:pathLst>
                <a:path extrusionOk="0" h="2260" w="1874">
                  <a:moveTo>
                    <a:pt x="1" y="1"/>
                  </a:moveTo>
                  <a:lnTo>
                    <a:pt x="1" y="2260"/>
                  </a:lnTo>
                  <a:lnTo>
                    <a:pt x="432" y="2260"/>
                  </a:lnTo>
                  <a:lnTo>
                    <a:pt x="432" y="744"/>
                  </a:lnTo>
                  <a:lnTo>
                    <a:pt x="1606" y="2260"/>
                  </a:lnTo>
                  <a:lnTo>
                    <a:pt x="1873" y="2260"/>
                  </a:lnTo>
                  <a:lnTo>
                    <a:pt x="1873" y="1"/>
                  </a:lnTo>
                  <a:lnTo>
                    <a:pt x="1457" y="1"/>
                  </a:lnTo>
                  <a:lnTo>
                    <a:pt x="1457" y="1398"/>
                  </a:lnTo>
                  <a:lnTo>
                    <a:pt x="343" y="1"/>
                  </a:lnTo>
                  <a:close/>
                </a:path>
              </a:pathLst>
            </a:custGeom>
            <a:solidFill>
              <a:srgbClr val="0025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4" name="Shape 2184"/>
            <p:cNvSpPr/>
            <p:nvPr/>
          </p:nvSpPr>
          <p:spPr>
            <a:xfrm>
              <a:off x="7587436" y="2259843"/>
              <a:ext cx="64785" cy="72410"/>
            </a:xfrm>
            <a:custGeom>
              <a:pathLst>
                <a:path extrusionOk="0" h="2260" w="2022">
                  <a:moveTo>
                    <a:pt x="877" y="402"/>
                  </a:moveTo>
                  <a:cubicBezTo>
                    <a:pt x="1368" y="402"/>
                    <a:pt x="1576" y="759"/>
                    <a:pt x="1591" y="1100"/>
                  </a:cubicBezTo>
                  <a:cubicBezTo>
                    <a:pt x="1606" y="1472"/>
                    <a:pt x="1397" y="1844"/>
                    <a:pt x="877" y="1844"/>
                  </a:cubicBezTo>
                  <a:lnTo>
                    <a:pt x="417" y="1844"/>
                  </a:lnTo>
                  <a:lnTo>
                    <a:pt x="417" y="402"/>
                  </a:lnTo>
                  <a:close/>
                  <a:moveTo>
                    <a:pt x="1" y="1"/>
                  </a:moveTo>
                  <a:lnTo>
                    <a:pt x="1" y="2260"/>
                  </a:lnTo>
                  <a:lnTo>
                    <a:pt x="877" y="2260"/>
                  </a:lnTo>
                  <a:cubicBezTo>
                    <a:pt x="1665" y="2260"/>
                    <a:pt x="2022" y="1680"/>
                    <a:pt x="2007" y="1115"/>
                  </a:cubicBezTo>
                  <a:cubicBezTo>
                    <a:pt x="2007" y="551"/>
                    <a:pt x="1650" y="1"/>
                    <a:pt x="877" y="1"/>
                  </a:cubicBezTo>
                  <a:close/>
                </a:path>
              </a:pathLst>
            </a:custGeom>
            <a:solidFill>
              <a:srgbClr val="0025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5" name="Shape 2185"/>
            <p:cNvSpPr/>
            <p:nvPr/>
          </p:nvSpPr>
          <p:spPr>
            <a:xfrm>
              <a:off x="7673143" y="2259843"/>
              <a:ext cx="63824" cy="72410"/>
            </a:xfrm>
            <a:custGeom>
              <a:pathLst>
                <a:path extrusionOk="0" h="2260" w="1992">
                  <a:moveTo>
                    <a:pt x="1071" y="402"/>
                  </a:moveTo>
                  <a:cubicBezTo>
                    <a:pt x="1338" y="402"/>
                    <a:pt x="1457" y="580"/>
                    <a:pt x="1457" y="759"/>
                  </a:cubicBezTo>
                  <a:cubicBezTo>
                    <a:pt x="1457" y="937"/>
                    <a:pt x="1338" y="1115"/>
                    <a:pt x="1071" y="1115"/>
                  </a:cubicBezTo>
                  <a:lnTo>
                    <a:pt x="417" y="1115"/>
                  </a:lnTo>
                  <a:lnTo>
                    <a:pt x="417" y="402"/>
                  </a:lnTo>
                  <a:close/>
                  <a:moveTo>
                    <a:pt x="1" y="1"/>
                  </a:moveTo>
                  <a:lnTo>
                    <a:pt x="1" y="2260"/>
                  </a:lnTo>
                  <a:lnTo>
                    <a:pt x="417" y="2260"/>
                  </a:lnTo>
                  <a:lnTo>
                    <a:pt x="417" y="1502"/>
                  </a:lnTo>
                  <a:lnTo>
                    <a:pt x="833" y="1502"/>
                  </a:lnTo>
                  <a:lnTo>
                    <a:pt x="1487" y="2260"/>
                  </a:lnTo>
                  <a:lnTo>
                    <a:pt x="1992" y="2260"/>
                  </a:lnTo>
                  <a:lnTo>
                    <a:pt x="1992" y="2230"/>
                  </a:lnTo>
                  <a:lnTo>
                    <a:pt x="1308" y="1457"/>
                  </a:lnTo>
                  <a:cubicBezTo>
                    <a:pt x="1739" y="1368"/>
                    <a:pt x="1873" y="1056"/>
                    <a:pt x="1873" y="744"/>
                  </a:cubicBezTo>
                  <a:cubicBezTo>
                    <a:pt x="1873" y="357"/>
                    <a:pt x="1606" y="1"/>
                    <a:pt x="1071" y="1"/>
                  </a:cubicBezTo>
                  <a:close/>
                </a:path>
              </a:pathLst>
            </a:custGeom>
            <a:solidFill>
              <a:srgbClr val="0025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6" name="Shape 2186"/>
            <p:cNvSpPr/>
            <p:nvPr/>
          </p:nvSpPr>
          <p:spPr>
            <a:xfrm>
              <a:off x="7750295" y="2259843"/>
              <a:ext cx="70488" cy="72410"/>
            </a:xfrm>
            <a:custGeom>
              <a:pathLst>
                <a:path extrusionOk="0" h="2260" w="2200">
                  <a:moveTo>
                    <a:pt x="0" y="1"/>
                  </a:moveTo>
                  <a:lnTo>
                    <a:pt x="0" y="30"/>
                  </a:lnTo>
                  <a:lnTo>
                    <a:pt x="877" y="1323"/>
                  </a:lnTo>
                  <a:lnTo>
                    <a:pt x="877" y="2260"/>
                  </a:lnTo>
                  <a:lnTo>
                    <a:pt x="1293" y="2260"/>
                  </a:lnTo>
                  <a:lnTo>
                    <a:pt x="1293" y="1323"/>
                  </a:lnTo>
                  <a:lnTo>
                    <a:pt x="2200" y="30"/>
                  </a:lnTo>
                  <a:lnTo>
                    <a:pt x="2200" y="1"/>
                  </a:lnTo>
                  <a:lnTo>
                    <a:pt x="1679" y="1"/>
                  </a:lnTo>
                  <a:lnTo>
                    <a:pt x="1085" y="937"/>
                  </a:lnTo>
                  <a:lnTo>
                    <a:pt x="505" y="1"/>
                  </a:lnTo>
                  <a:close/>
                </a:path>
              </a:pathLst>
            </a:custGeom>
            <a:solidFill>
              <a:srgbClr val="0025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7" name="Shape 2187"/>
            <p:cNvSpPr/>
            <p:nvPr/>
          </p:nvSpPr>
          <p:spPr>
            <a:xfrm>
              <a:off x="7247940" y="2494600"/>
              <a:ext cx="183365" cy="165262"/>
            </a:xfrm>
            <a:custGeom>
              <a:pathLst>
                <a:path extrusionOk="0" h="5158" w="5723">
                  <a:moveTo>
                    <a:pt x="2735" y="0"/>
                  </a:moveTo>
                  <a:cubicBezTo>
                    <a:pt x="1546" y="0"/>
                    <a:pt x="521" y="684"/>
                    <a:pt x="45" y="1680"/>
                  </a:cubicBezTo>
                  <a:cubicBezTo>
                    <a:pt x="30" y="1709"/>
                    <a:pt x="1" y="1769"/>
                    <a:pt x="15" y="1828"/>
                  </a:cubicBezTo>
                  <a:cubicBezTo>
                    <a:pt x="30" y="1873"/>
                    <a:pt x="90" y="1917"/>
                    <a:pt x="90" y="1917"/>
                  </a:cubicBezTo>
                  <a:cubicBezTo>
                    <a:pt x="90" y="1917"/>
                    <a:pt x="1264" y="2750"/>
                    <a:pt x="1472" y="2913"/>
                  </a:cubicBezTo>
                  <a:cubicBezTo>
                    <a:pt x="1484" y="2913"/>
                    <a:pt x="1515" y="2932"/>
                    <a:pt x="1542" y="2932"/>
                  </a:cubicBezTo>
                  <a:cubicBezTo>
                    <a:pt x="1548" y="2932"/>
                    <a:pt x="1555" y="2931"/>
                    <a:pt x="1561" y="2928"/>
                  </a:cubicBezTo>
                  <a:cubicBezTo>
                    <a:pt x="1591" y="2898"/>
                    <a:pt x="1606" y="2868"/>
                    <a:pt x="1606" y="2868"/>
                  </a:cubicBezTo>
                  <a:cubicBezTo>
                    <a:pt x="1665" y="2289"/>
                    <a:pt x="2141" y="1858"/>
                    <a:pt x="2735" y="1858"/>
                  </a:cubicBezTo>
                  <a:cubicBezTo>
                    <a:pt x="3359" y="1858"/>
                    <a:pt x="3864" y="2363"/>
                    <a:pt x="3864" y="2987"/>
                  </a:cubicBezTo>
                  <a:cubicBezTo>
                    <a:pt x="3864" y="3433"/>
                    <a:pt x="3597" y="3820"/>
                    <a:pt x="3211" y="3998"/>
                  </a:cubicBezTo>
                  <a:cubicBezTo>
                    <a:pt x="3211" y="3998"/>
                    <a:pt x="3181" y="4028"/>
                    <a:pt x="3181" y="4072"/>
                  </a:cubicBezTo>
                  <a:cubicBezTo>
                    <a:pt x="3166" y="4117"/>
                    <a:pt x="3196" y="4132"/>
                    <a:pt x="3196" y="4146"/>
                  </a:cubicBezTo>
                  <a:cubicBezTo>
                    <a:pt x="3359" y="4265"/>
                    <a:pt x="4221" y="4875"/>
                    <a:pt x="4563" y="5112"/>
                  </a:cubicBezTo>
                  <a:cubicBezTo>
                    <a:pt x="4608" y="5142"/>
                    <a:pt x="4652" y="5157"/>
                    <a:pt x="4712" y="5157"/>
                  </a:cubicBezTo>
                  <a:cubicBezTo>
                    <a:pt x="4756" y="5157"/>
                    <a:pt x="4801" y="5127"/>
                    <a:pt x="4830" y="5098"/>
                  </a:cubicBezTo>
                  <a:cubicBezTo>
                    <a:pt x="5380" y="4563"/>
                    <a:pt x="5722" y="3820"/>
                    <a:pt x="5722" y="2987"/>
                  </a:cubicBezTo>
                  <a:cubicBezTo>
                    <a:pt x="5722" y="1338"/>
                    <a:pt x="4385" y="0"/>
                    <a:pt x="2735" y="0"/>
                  </a:cubicBezTo>
                  <a:close/>
                </a:path>
              </a:pathLst>
            </a:custGeom>
            <a:solidFill>
              <a:srgbClr val="0025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8" name="Shape 2188"/>
            <p:cNvSpPr/>
            <p:nvPr/>
          </p:nvSpPr>
          <p:spPr>
            <a:xfrm>
              <a:off x="7136537" y="2590304"/>
              <a:ext cx="390471" cy="198584"/>
            </a:xfrm>
            <a:custGeom>
              <a:pathLst>
                <a:path extrusionOk="0" h="6198" w="12187">
                  <a:moveTo>
                    <a:pt x="282" y="0"/>
                  </a:moveTo>
                  <a:cubicBezTo>
                    <a:pt x="178" y="0"/>
                    <a:pt x="119" y="15"/>
                    <a:pt x="59" y="60"/>
                  </a:cubicBezTo>
                  <a:cubicBezTo>
                    <a:pt x="0" y="119"/>
                    <a:pt x="0" y="223"/>
                    <a:pt x="0" y="283"/>
                  </a:cubicBezTo>
                  <a:lnTo>
                    <a:pt x="15" y="372"/>
                  </a:lnTo>
                  <a:cubicBezTo>
                    <a:pt x="208" y="3612"/>
                    <a:pt x="2898" y="6183"/>
                    <a:pt x="6182" y="6197"/>
                  </a:cubicBezTo>
                  <a:lnTo>
                    <a:pt x="6212" y="6197"/>
                  </a:lnTo>
                  <a:cubicBezTo>
                    <a:pt x="9021" y="6197"/>
                    <a:pt x="11399" y="4325"/>
                    <a:pt x="12156" y="1754"/>
                  </a:cubicBezTo>
                  <a:cubicBezTo>
                    <a:pt x="12171" y="1724"/>
                    <a:pt x="12186" y="1620"/>
                    <a:pt x="12171" y="1546"/>
                  </a:cubicBezTo>
                  <a:cubicBezTo>
                    <a:pt x="12156" y="1486"/>
                    <a:pt x="12112" y="1427"/>
                    <a:pt x="12067" y="1397"/>
                  </a:cubicBezTo>
                  <a:cubicBezTo>
                    <a:pt x="11711" y="1130"/>
                    <a:pt x="10745" y="431"/>
                    <a:pt x="10492" y="253"/>
                  </a:cubicBezTo>
                  <a:cubicBezTo>
                    <a:pt x="10460" y="232"/>
                    <a:pt x="10429" y="211"/>
                    <a:pt x="10387" y="211"/>
                  </a:cubicBezTo>
                  <a:cubicBezTo>
                    <a:pt x="10370" y="211"/>
                    <a:pt x="10350" y="215"/>
                    <a:pt x="10329" y="223"/>
                  </a:cubicBezTo>
                  <a:cubicBezTo>
                    <a:pt x="10269" y="253"/>
                    <a:pt x="10254" y="327"/>
                    <a:pt x="10254" y="342"/>
                  </a:cubicBezTo>
                  <a:cubicBezTo>
                    <a:pt x="10076" y="2423"/>
                    <a:pt x="8337" y="4057"/>
                    <a:pt x="6212" y="4057"/>
                  </a:cubicBezTo>
                  <a:lnTo>
                    <a:pt x="6182" y="4057"/>
                  </a:lnTo>
                  <a:cubicBezTo>
                    <a:pt x="4027" y="4043"/>
                    <a:pt x="2259" y="2348"/>
                    <a:pt x="2155" y="223"/>
                  </a:cubicBezTo>
                  <a:cubicBezTo>
                    <a:pt x="2155" y="208"/>
                    <a:pt x="2140" y="119"/>
                    <a:pt x="2095" y="60"/>
                  </a:cubicBezTo>
                  <a:cubicBezTo>
                    <a:pt x="2036" y="15"/>
                    <a:pt x="1962" y="0"/>
                    <a:pt x="1902" y="0"/>
                  </a:cubicBezTo>
                  <a:close/>
                </a:path>
              </a:pathLst>
            </a:custGeom>
            <a:solidFill>
              <a:srgbClr val="0025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9" name="Shape 2189"/>
            <p:cNvSpPr/>
            <p:nvPr/>
          </p:nvSpPr>
          <p:spPr>
            <a:xfrm>
              <a:off x="7143650" y="2391271"/>
              <a:ext cx="390504" cy="199065"/>
            </a:xfrm>
            <a:custGeom>
              <a:pathLst>
                <a:path extrusionOk="0" h="6213" w="12188">
                  <a:moveTo>
                    <a:pt x="5990" y="0"/>
                  </a:moveTo>
                  <a:cubicBezTo>
                    <a:pt x="3166" y="0"/>
                    <a:pt x="789" y="1888"/>
                    <a:pt x="31" y="4459"/>
                  </a:cubicBezTo>
                  <a:cubicBezTo>
                    <a:pt x="31" y="4488"/>
                    <a:pt x="1" y="4578"/>
                    <a:pt x="16" y="4667"/>
                  </a:cubicBezTo>
                  <a:cubicBezTo>
                    <a:pt x="31" y="4726"/>
                    <a:pt x="75" y="4786"/>
                    <a:pt x="120" y="4815"/>
                  </a:cubicBezTo>
                  <a:cubicBezTo>
                    <a:pt x="477" y="5068"/>
                    <a:pt x="1442" y="5767"/>
                    <a:pt x="1710" y="5960"/>
                  </a:cubicBezTo>
                  <a:cubicBezTo>
                    <a:pt x="1731" y="5970"/>
                    <a:pt x="1765" y="5987"/>
                    <a:pt x="1804" y="5987"/>
                  </a:cubicBezTo>
                  <a:cubicBezTo>
                    <a:pt x="1822" y="5987"/>
                    <a:pt x="1840" y="5984"/>
                    <a:pt x="1859" y="5975"/>
                  </a:cubicBezTo>
                  <a:cubicBezTo>
                    <a:pt x="1933" y="5945"/>
                    <a:pt x="1933" y="5885"/>
                    <a:pt x="1933" y="5871"/>
                  </a:cubicBezTo>
                  <a:cubicBezTo>
                    <a:pt x="2111" y="3790"/>
                    <a:pt x="3865" y="2140"/>
                    <a:pt x="5990" y="2140"/>
                  </a:cubicBezTo>
                  <a:lnTo>
                    <a:pt x="6005" y="2155"/>
                  </a:lnTo>
                  <a:cubicBezTo>
                    <a:pt x="8160" y="2155"/>
                    <a:pt x="9928" y="3864"/>
                    <a:pt x="10032" y="5989"/>
                  </a:cubicBezTo>
                  <a:cubicBezTo>
                    <a:pt x="10032" y="6004"/>
                    <a:pt x="10047" y="6093"/>
                    <a:pt x="10107" y="6138"/>
                  </a:cubicBezTo>
                  <a:cubicBezTo>
                    <a:pt x="10151" y="6197"/>
                    <a:pt x="10225" y="6212"/>
                    <a:pt x="10285" y="6212"/>
                  </a:cubicBezTo>
                  <a:lnTo>
                    <a:pt x="11905" y="6212"/>
                  </a:lnTo>
                  <a:cubicBezTo>
                    <a:pt x="12009" y="6212"/>
                    <a:pt x="12068" y="6197"/>
                    <a:pt x="12128" y="6138"/>
                  </a:cubicBezTo>
                  <a:cubicBezTo>
                    <a:pt x="12187" y="6093"/>
                    <a:pt x="12187" y="5975"/>
                    <a:pt x="12187" y="5915"/>
                  </a:cubicBezTo>
                  <a:lnTo>
                    <a:pt x="12172" y="5826"/>
                  </a:lnTo>
                  <a:cubicBezTo>
                    <a:pt x="11979" y="2586"/>
                    <a:pt x="9289" y="15"/>
                    <a:pt x="6005" y="0"/>
                  </a:cubicBezTo>
                  <a:close/>
                </a:path>
              </a:pathLst>
            </a:custGeom>
            <a:solidFill>
              <a:srgbClr val="0025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90" name="Shape 2190"/>
          <p:cNvGrpSpPr/>
          <p:nvPr/>
        </p:nvGrpSpPr>
        <p:grpSpPr>
          <a:xfrm>
            <a:off x="2150015" y="2602707"/>
            <a:ext cx="5146135" cy="944545"/>
            <a:chOff x="604825" y="2336304"/>
            <a:chExt cx="5268900" cy="1086808"/>
          </a:xfrm>
        </p:grpSpPr>
        <p:sp>
          <p:nvSpPr>
            <p:cNvPr id="2191" name="Shape 2191"/>
            <p:cNvSpPr/>
            <p:nvPr/>
          </p:nvSpPr>
          <p:spPr>
            <a:xfrm>
              <a:off x="604825" y="2336304"/>
              <a:ext cx="5268900" cy="330300"/>
            </a:xfrm>
            <a:prstGeom prst="roundRect">
              <a:avLst>
                <a:gd fmla="val 13563" name="adj"/>
              </a:avLst>
            </a:prstGeom>
            <a:solidFill>
              <a:srgbClr val="1AB9A5">
                <a:alpha val="71920"/>
              </a:srgbClr>
            </a:solidFill>
            <a:ln cap="rnd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700" u="none" cap="none" strike="noStrike">
                <a:solidFill>
                  <a:srgbClr val="999999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192" name="Shape 2192"/>
            <p:cNvSpPr/>
            <p:nvPr/>
          </p:nvSpPr>
          <p:spPr>
            <a:xfrm>
              <a:off x="898608" y="2373381"/>
              <a:ext cx="1629900" cy="23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900">
                  <a:solidFill>
                    <a:srgbClr val="00253E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Shared Services</a:t>
              </a:r>
              <a:endParaRPr b="1" i="0" sz="900" u="none" cap="none" strike="noStrike">
                <a:solidFill>
                  <a:srgbClr val="00253E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193" name="Shape 2193"/>
            <p:cNvSpPr/>
            <p:nvPr/>
          </p:nvSpPr>
          <p:spPr>
            <a:xfrm>
              <a:off x="604825" y="2714558"/>
              <a:ext cx="5268900" cy="330300"/>
            </a:xfrm>
            <a:prstGeom prst="roundRect">
              <a:avLst>
                <a:gd fmla="val 13563" name="adj"/>
              </a:avLst>
            </a:prstGeom>
            <a:solidFill>
              <a:srgbClr val="009FDF">
                <a:alpha val="73080"/>
              </a:srgbClr>
            </a:solidFill>
            <a:ln cap="rnd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700" u="none" cap="none" strike="noStrike">
                <a:solidFill>
                  <a:srgbClr val="999999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194" name="Shape 2194"/>
            <p:cNvSpPr/>
            <p:nvPr/>
          </p:nvSpPr>
          <p:spPr>
            <a:xfrm>
              <a:off x="898608" y="2751635"/>
              <a:ext cx="1629900" cy="23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900">
                  <a:solidFill>
                    <a:srgbClr val="00253E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Shared Security</a:t>
              </a:r>
              <a:endParaRPr b="1" i="0" sz="900" u="none" cap="none" strike="noStrike">
                <a:solidFill>
                  <a:srgbClr val="00253E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195" name="Shape 2195"/>
            <p:cNvSpPr/>
            <p:nvPr/>
          </p:nvSpPr>
          <p:spPr>
            <a:xfrm>
              <a:off x="604825" y="3092812"/>
              <a:ext cx="5268900" cy="330300"/>
            </a:xfrm>
            <a:prstGeom prst="roundRect">
              <a:avLst>
                <a:gd fmla="val 13563" name="adj"/>
              </a:avLst>
            </a:prstGeom>
            <a:solidFill>
              <a:srgbClr val="2E3092">
                <a:alpha val="50770"/>
              </a:srgbClr>
            </a:solidFill>
            <a:ln cap="rnd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700" u="none" cap="none" strike="noStrike">
                <a:solidFill>
                  <a:srgbClr val="999999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196" name="Shape 2196"/>
            <p:cNvSpPr/>
            <p:nvPr/>
          </p:nvSpPr>
          <p:spPr>
            <a:xfrm>
              <a:off x="898608" y="3129889"/>
              <a:ext cx="1629900" cy="23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900">
                  <a:solidFill>
                    <a:srgbClr val="00253E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Shared Networking</a:t>
              </a:r>
              <a:endParaRPr b="1" i="0" sz="900" u="none" cap="none" strike="noStrike">
                <a:solidFill>
                  <a:srgbClr val="00253E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197" name="Shape 2197"/>
            <p:cNvSpPr/>
            <p:nvPr/>
          </p:nvSpPr>
          <p:spPr>
            <a:xfrm>
              <a:off x="2551218" y="2396460"/>
              <a:ext cx="3024000" cy="1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rgbClr val="434343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Logging &amp; Metrics / Services Brokers / API Management</a:t>
              </a:r>
              <a:endParaRPr i="0" sz="700" u="none" cap="none" strike="noStrike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198" name="Shape 2198"/>
            <p:cNvSpPr/>
            <p:nvPr/>
          </p:nvSpPr>
          <p:spPr>
            <a:xfrm>
              <a:off x="2551218" y="2771937"/>
              <a:ext cx="3024000" cy="1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rgbClr val="434343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Credhub / UAA / Single Sign On</a:t>
              </a:r>
              <a:endParaRPr i="0" sz="700" u="none" cap="none" strike="noStrike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199" name="Shape 2199"/>
            <p:cNvSpPr/>
            <p:nvPr/>
          </p:nvSpPr>
          <p:spPr>
            <a:xfrm>
              <a:off x="2551218" y="3147414"/>
              <a:ext cx="3024000" cy="1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rgbClr val="434343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VMWare NSX</a:t>
              </a:r>
              <a:endParaRPr i="0" sz="700" u="none" cap="none" strike="noStrike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sp>
        <p:nvSpPr>
          <p:cNvPr id="2200" name="Shape 2200"/>
          <p:cNvSpPr/>
          <p:nvPr/>
        </p:nvSpPr>
        <p:spPr>
          <a:xfrm>
            <a:off x="4153200" y="3961179"/>
            <a:ext cx="2593500" cy="1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00253E"/>
                </a:solidFill>
                <a:latin typeface="Proxima Nova"/>
                <a:ea typeface="Proxima Nova"/>
                <a:cs typeface="Proxima Nova"/>
                <a:sym typeface="Proxima Nova"/>
              </a:rPr>
              <a:t>Embedded Operating System</a:t>
            </a:r>
            <a:r>
              <a:rPr lang="en" sz="7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 (Windows / Linux)</a:t>
            </a:r>
            <a:endParaRPr i="0" sz="700" u="none" cap="none" strike="noStrike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201" name="Shape 2201"/>
          <p:cNvSpPr/>
          <p:nvPr/>
        </p:nvSpPr>
        <p:spPr>
          <a:xfrm>
            <a:off x="2327927" y="936804"/>
            <a:ext cx="4826400" cy="1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00253E"/>
                </a:solidFill>
                <a:latin typeface="Proxima Nova"/>
                <a:ea typeface="Proxima Nova"/>
                <a:cs typeface="Proxima Nova"/>
                <a:sym typeface="Proxima Nova"/>
              </a:rPr>
              <a:t>Application Code &amp; Frameworks</a:t>
            </a:r>
            <a:r>
              <a:rPr lang="en" sz="700">
                <a:solidFill>
                  <a:srgbClr val="00253E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endParaRPr sz="700">
              <a:solidFill>
                <a:srgbClr val="00253E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Buildpacks / Spring Boot / Spring Cloud / Steeltoe</a:t>
            </a:r>
            <a:endParaRPr i="0" sz="700" u="none" cap="none" strike="noStrike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202" name="Shape 2202"/>
          <p:cNvSpPr/>
          <p:nvPr/>
        </p:nvSpPr>
        <p:spPr>
          <a:xfrm>
            <a:off x="2426928" y="1848115"/>
            <a:ext cx="998100" cy="5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00253E"/>
                </a:solidFill>
                <a:latin typeface="Proxima Nova"/>
                <a:ea typeface="Proxima Nova"/>
                <a:cs typeface="Proxima Nova"/>
                <a:sym typeface="Proxima Nova"/>
              </a:rPr>
              <a:t>PAS</a:t>
            </a:r>
            <a:endParaRPr b="1" sz="2000">
              <a:solidFill>
                <a:srgbClr val="00253E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br>
              <a:rPr lang="en" sz="600">
                <a:solidFill>
                  <a:srgbClr val="434343"/>
                </a:solidFill>
                <a:latin typeface="Droid Sans Mono"/>
                <a:ea typeface="Droid Sans Mono"/>
                <a:cs typeface="Droid Sans Mono"/>
                <a:sym typeface="Droid Sans Mono"/>
              </a:rPr>
            </a:br>
            <a:r>
              <a:rPr lang="en" sz="7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Pivotal Application </a:t>
            </a:r>
            <a:br>
              <a:rPr lang="en" sz="7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" sz="7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Service </a:t>
            </a:r>
            <a:endParaRPr sz="7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203" name="Shape 2203"/>
          <p:cNvSpPr/>
          <p:nvPr/>
        </p:nvSpPr>
        <p:spPr>
          <a:xfrm>
            <a:off x="3653422" y="1848108"/>
            <a:ext cx="998100" cy="5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00253E"/>
                </a:solidFill>
                <a:latin typeface="Proxima Nova"/>
                <a:ea typeface="Proxima Nova"/>
                <a:cs typeface="Proxima Nova"/>
                <a:sym typeface="Proxima Nova"/>
              </a:rPr>
              <a:t>PKS</a:t>
            </a:r>
            <a:endParaRPr b="1" sz="2000">
              <a:solidFill>
                <a:srgbClr val="00253E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br>
              <a:rPr lang="en" sz="600">
                <a:solidFill>
                  <a:srgbClr val="434343"/>
                </a:solidFill>
                <a:latin typeface="Droid Sans Mono"/>
                <a:ea typeface="Droid Sans Mono"/>
                <a:cs typeface="Droid Sans Mono"/>
                <a:sym typeface="Droid Sans Mono"/>
              </a:rPr>
            </a:br>
            <a:r>
              <a:rPr lang="en" sz="7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Pivotal Container </a:t>
            </a:r>
            <a:br>
              <a:rPr lang="en" sz="7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" sz="7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Service</a:t>
            </a:r>
            <a:endParaRPr sz="7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204" name="Shape 2204"/>
          <p:cNvSpPr/>
          <p:nvPr/>
        </p:nvSpPr>
        <p:spPr>
          <a:xfrm>
            <a:off x="4866452" y="1848095"/>
            <a:ext cx="1018800" cy="67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00253E"/>
                </a:solidFill>
                <a:latin typeface="Proxima Nova"/>
                <a:ea typeface="Proxima Nova"/>
                <a:cs typeface="Proxima Nova"/>
                <a:sym typeface="Proxima Nova"/>
              </a:rPr>
              <a:t>PFS</a:t>
            </a:r>
            <a:br>
              <a:rPr lang="en" sz="600">
                <a:solidFill>
                  <a:srgbClr val="434343"/>
                </a:solidFill>
                <a:latin typeface="Droid Sans Mono"/>
                <a:ea typeface="Droid Sans Mono"/>
                <a:cs typeface="Droid Sans Mono"/>
                <a:sym typeface="Droid Sans Mono"/>
              </a:rPr>
            </a:br>
            <a:endParaRPr sz="600">
              <a:solidFill>
                <a:srgbClr val="434343"/>
              </a:solidFill>
              <a:latin typeface="Droid Sans Mono"/>
              <a:ea typeface="Droid Sans Mono"/>
              <a:cs typeface="Droid Sans Mono"/>
              <a:sym typeface="Droid Sans Mono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Pivotal Function Service</a:t>
            </a:r>
            <a:endParaRPr sz="7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205" name="Shape 2205"/>
          <p:cNvSpPr/>
          <p:nvPr/>
        </p:nvSpPr>
        <p:spPr>
          <a:xfrm>
            <a:off x="6051639" y="1848091"/>
            <a:ext cx="11028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00253E"/>
                </a:solidFill>
                <a:latin typeface="Proxima Nova"/>
                <a:ea typeface="Proxima Nova"/>
                <a:cs typeface="Proxima Nova"/>
                <a:sym typeface="Proxima Nova"/>
              </a:rPr>
              <a:t>Pivotal Services</a:t>
            </a:r>
            <a:br>
              <a:rPr b="1" lang="en" sz="1200">
                <a:solidFill>
                  <a:srgbClr val="00253E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b="1" lang="en" sz="1200">
                <a:solidFill>
                  <a:srgbClr val="00253E"/>
                </a:solidFill>
                <a:latin typeface="Proxima Nova"/>
                <a:ea typeface="Proxima Nova"/>
                <a:cs typeface="Proxima Nova"/>
                <a:sym typeface="Proxima Nova"/>
              </a:rPr>
              <a:t>Marketplace</a:t>
            </a:r>
            <a:endParaRPr b="1" sz="1200">
              <a:solidFill>
                <a:srgbClr val="00253E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br>
              <a:rPr lang="en" sz="6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" sz="7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Pivotal and </a:t>
            </a:r>
            <a:endParaRPr sz="7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7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Partner Products</a:t>
            </a:r>
            <a:endParaRPr sz="7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rgbClr val="434343"/>
              </a:solidFill>
              <a:latin typeface="Droid Sans Mono"/>
              <a:ea typeface="Droid Sans Mono"/>
              <a:cs typeface="Droid Sans Mono"/>
              <a:sym typeface="Droid Sans Mono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434343"/>
              </a:solidFill>
              <a:latin typeface="Droid Sans Mono"/>
              <a:ea typeface="Droid Sans Mono"/>
              <a:cs typeface="Droid Sans Mono"/>
              <a:sym typeface="Droid Sans Mono"/>
            </a:endParaRPr>
          </a:p>
        </p:txBody>
      </p:sp>
      <p:sp>
        <p:nvSpPr>
          <p:cNvPr id="2206" name="Shape 2206"/>
          <p:cNvSpPr txBox="1"/>
          <p:nvPr/>
        </p:nvSpPr>
        <p:spPr>
          <a:xfrm rot="-5400000">
            <a:off x="1819831" y="3768834"/>
            <a:ext cx="702600" cy="1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00253E"/>
                </a:solidFill>
                <a:latin typeface="Proxima Nova"/>
                <a:ea typeface="Proxima Nova"/>
                <a:cs typeface="Proxima Nova"/>
                <a:sym typeface="Proxima Nova"/>
              </a:rPr>
              <a:t>Concourse</a:t>
            </a:r>
            <a:endParaRPr b="1" sz="800">
              <a:solidFill>
                <a:srgbClr val="00253E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2207" name="Shape 2207"/>
          <p:cNvGrpSpPr/>
          <p:nvPr/>
        </p:nvGrpSpPr>
        <p:grpSpPr>
          <a:xfrm>
            <a:off x="2110914" y="4148269"/>
            <a:ext cx="120332" cy="119147"/>
            <a:chOff x="2730200" y="1792625"/>
            <a:chExt cx="2152625" cy="2131425"/>
          </a:xfrm>
        </p:grpSpPr>
        <p:sp>
          <p:nvSpPr>
            <p:cNvPr id="2208" name="Shape 2208"/>
            <p:cNvSpPr/>
            <p:nvPr/>
          </p:nvSpPr>
          <p:spPr>
            <a:xfrm>
              <a:off x="3798200" y="2757825"/>
              <a:ext cx="310900" cy="298900"/>
            </a:xfrm>
            <a:custGeom>
              <a:pathLst>
                <a:path extrusionOk="0" h="11956" w="12436">
                  <a:moveTo>
                    <a:pt x="6240" y="1"/>
                  </a:moveTo>
                  <a:cubicBezTo>
                    <a:pt x="6071" y="1"/>
                    <a:pt x="5901" y="8"/>
                    <a:pt x="5729" y="22"/>
                  </a:cubicBezTo>
                  <a:cubicBezTo>
                    <a:pt x="2446" y="302"/>
                    <a:pt x="0" y="3166"/>
                    <a:pt x="245" y="6485"/>
                  </a:cubicBezTo>
                  <a:cubicBezTo>
                    <a:pt x="510" y="9597"/>
                    <a:pt x="3128" y="11956"/>
                    <a:pt x="6196" y="11956"/>
                  </a:cubicBezTo>
                  <a:cubicBezTo>
                    <a:pt x="6365" y="11956"/>
                    <a:pt x="6536" y="11948"/>
                    <a:pt x="6707" y="11934"/>
                  </a:cubicBezTo>
                  <a:cubicBezTo>
                    <a:pt x="9991" y="11654"/>
                    <a:pt x="12436" y="8790"/>
                    <a:pt x="12191" y="5472"/>
                  </a:cubicBezTo>
                  <a:cubicBezTo>
                    <a:pt x="11926" y="2360"/>
                    <a:pt x="9308" y="1"/>
                    <a:pt x="6240" y="1"/>
                  </a:cubicBezTo>
                  <a:close/>
                </a:path>
              </a:pathLst>
            </a:custGeom>
            <a:solidFill>
              <a:srgbClr val="0025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9" name="Shape 2209"/>
            <p:cNvSpPr/>
            <p:nvPr/>
          </p:nvSpPr>
          <p:spPr>
            <a:xfrm>
              <a:off x="3217475" y="3054400"/>
              <a:ext cx="1496800" cy="869650"/>
            </a:xfrm>
            <a:custGeom>
              <a:pathLst>
                <a:path extrusionOk="0" h="34786" w="59872">
                  <a:moveTo>
                    <a:pt x="36922" y="1"/>
                  </a:moveTo>
                  <a:cubicBezTo>
                    <a:pt x="35630" y="1398"/>
                    <a:pt x="34023" y="2516"/>
                    <a:pt x="32242" y="3249"/>
                  </a:cubicBezTo>
                  <a:lnTo>
                    <a:pt x="32242" y="3284"/>
                  </a:lnTo>
                  <a:cubicBezTo>
                    <a:pt x="33674" y="8803"/>
                    <a:pt x="35944" y="14043"/>
                    <a:pt x="38983" y="18794"/>
                  </a:cubicBezTo>
                  <a:cubicBezTo>
                    <a:pt x="37551" y="19492"/>
                    <a:pt x="35909" y="20156"/>
                    <a:pt x="34058" y="20610"/>
                  </a:cubicBezTo>
                  <a:cubicBezTo>
                    <a:pt x="32975" y="20855"/>
                    <a:pt x="31822" y="21064"/>
                    <a:pt x="30635" y="21169"/>
                  </a:cubicBezTo>
                  <a:cubicBezTo>
                    <a:pt x="30111" y="21239"/>
                    <a:pt x="29447" y="21239"/>
                    <a:pt x="28818" y="21274"/>
                  </a:cubicBezTo>
                  <a:cubicBezTo>
                    <a:pt x="28521" y="21274"/>
                    <a:pt x="28233" y="21283"/>
                    <a:pt x="27941" y="21283"/>
                  </a:cubicBezTo>
                  <a:cubicBezTo>
                    <a:pt x="27648" y="21283"/>
                    <a:pt x="27351" y="21274"/>
                    <a:pt x="27037" y="21239"/>
                  </a:cubicBezTo>
                  <a:cubicBezTo>
                    <a:pt x="25849" y="21204"/>
                    <a:pt x="24627" y="21029"/>
                    <a:pt x="23439" y="20785"/>
                  </a:cubicBezTo>
                  <a:cubicBezTo>
                    <a:pt x="22286" y="20540"/>
                    <a:pt x="21134" y="20226"/>
                    <a:pt x="20051" y="19842"/>
                  </a:cubicBezTo>
                  <a:cubicBezTo>
                    <a:pt x="18968" y="19457"/>
                    <a:pt x="17955" y="19003"/>
                    <a:pt x="17012" y="18514"/>
                  </a:cubicBezTo>
                  <a:cubicBezTo>
                    <a:pt x="16069" y="18025"/>
                    <a:pt x="15195" y="17501"/>
                    <a:pt x="14427" y="16977"/>
                  </a:cubicBezTo>
                  <a:cubicBezTo>
                    <a:pt x="13658" y="16453"/>
                    <a:pt x="12960" y="15964"/>
                    <a:pt x="12401" y="15440"/>
                  </a:cubicBezTo>
                  <a:cubicBezTo>
                    <a:pt x="11807" y="14986"/>
                    <a:pt x="11353" y="14497"/>
                    <a:pt x="10934" y="14148"/>
                  </a:cubicBezTo>
                  <a:cubicBezTo>
                    <a:pt x="10166" y="13345"/>
                    <a:pt x="9746" y="12891"/>
                    <a:pt x="9746" y="12890"/>
                  </a:cubicBezTo>
                  <a:lnTo>
                    <a:pt x="9746" y="12890"/>
                  </a:lnTo>
                  <a:cubicBezTo>
                    <a:pt x="9746" y="12891"/>
                    <a:pt x="10131" y="13380"/>
                    <a:pt x="10829" y="14218"/>
                  </a:cubicBezTo>
                  <a:cubicBezTo>
                    <a:pt x="11213" y="14637"/>
                    <a:pt x="11632" y="15161"/>
                    <a:pt x="12191" y="15685"/>
                  </a:cubicBezTo>
                  <a:cubicBezTo>
                    <a:pt x="12750" y="16244"/>
                    <a:pt x="13379" y="16803"/>
                    <a:pt x="14112" y="17396"/>
                  </a:cubicBezTo>
                  <a:cubicBezTo>
                    <a:pt x="14881" y="17990"/>
                    <a:pt x="15684" y="18619"/>
                    <a:pt x="16628" y="19178"/>
                  </a:cubicBezTo>
                  <a:cubicBezTo>
                    <a:pt x="17536" y="19737"/>
                    <a:pt x="18549" y="20331"/>
                    <a:pt x="19666" y="20785"/>
                  </a:cubicBezTo>
                  <a:cubicBezTo>
                    <a:pt x="20749" y="21309"/>
                    <a:pt x="21902" y="21728"/>
                    <a:pt x="23125" y="22077"/>
                  </a:cubicBezTo>
                  <a:cubicBezTo>
                    <a:pt x="24347" y="22426"/>
                    <a:pt x="25605" y="22706"/>
                    <a:pt x="26897" y="22881"/>
                  </a:cubicBezTo>
                  <a:cubicBezTo>
                    <a:pt x="27526" y="22985"/>
                    <a:pt x="28190" y="22985"/>
                    <a:pt x="28853" y="23055"/>
                  </a:cubicBezTo>
                  <a:cubicBezTo>
                    <a:pt x="29298" y="23080"/>
                    <a:pt x="29708" y="23105"/>
                    <a:pt x="30156" y="23105"/>
                  </a:cubicBezTo>
                  <a:cubicBezTo>
                    <a:pt x="30342" y="23105"/>
                    <a:pt x="30535" y="23100"/>
                    <a:pt x="30740" y="23090"/>
                  </a:cubicBezTo>
                  <a:cubicBezTo>
                    <a:pt x="32032" y="23090"/>
                    <a:pt x="33290" y="22985"/>
                    <a:pt x="34512" y="22776"/>
                  </a:cubicBezTo>
                  <a:cubicBezTo>
                    <a:pt x="36748" y="22426"/>
                    <a:pt x="38774" y="21798"/>
                    <a:pt x="40520" y="21064"/>
                  </a:cubicBezTo>
                  <a:cubicBezTo>
                    <a:pt x="41638" y="22671"/>
                    <a:pt x="42895" y="24243"/>
                    <a:pt x="44223" y="25745"/>
                  </a:cubicBezTo>
                  <a:cubicBezTo>
                    <a:pt x="44118" y="25780"/>
                    <a:pt x="44013" y="25850"/>
                    <a:pt x="43908" y="25920"/>
                  </a:cubicBezTo>
                  <a:cubicBezTo>
                    <a:pt x="43594" y="26094"/>
                    <a:pt x="43245" y="26304"/>
                    <a:pt x="42861" y="26513"/>
                  </a:cubicBezTo>
                  <a:lnTo>
                    <a:pt x="42721" y="26618"/>
                  </a:lnTo>
                  <a:lnTo>
                    <a:pt x="42686" y="26618"/>
                  </a:lnTo>
                  <a:cubicBezTo>
                    <a:pt x="42581" y="26688"/>
                    <a:pt x="42476" y="26723"/>
                    <a:pt x="42372" y="26793"/>
                  </a:cubicBezTo>
                  <a:cubicBezTo>
                    <a:pt x="42162" y="26898"/>
                    <a:pt x="41917" y="27002"/>
                    <a:pt x="41708" y="27107"/>
                  </a:cubicBezTo>
                  <a:cubicBezTo>
                    <a:pt x="41498" y="27212"/>
                    <a:pt x="41289" y="27317"/>
                    <a:pt x="41079" y="27422"/>
                  </a:cubicBezTo>
                  <a:cubicBezTo>
                    <a:pt x="40835" y="27526"/>
                    <a:pt x="40555" y="27631"/>
                    <a:pt x="40311" y="27736"/>
                  </a:cubicBezTo>
                  <a:cubicBezTo>
                    <a:pt x="40031" y="27841"/>
                    <a:pt x="39752" y="27946"/>
                    <a:pt x="39507" y="28085"/>
                  </a:cubicBezTo>
                  <a:cubicBezTo>
                    <a:pt x="39333" y="28155"/>
                    <a:pt x="38948" y="28260"/>
                    <a:pt x="38704" y="28365"/>
                  </a:cubicBezTo>
                  <a:cubicBezTo>
                    <a:pt x="36468" y="29168"/>
                    <a:pt x="33674" y="29867"/>
                    <a:pt x="30670" y="30146"/>
                  </a:cubicBezTo>
                  <a:cubicBezTo>
                    <a:pt x="29760" y="30231"/>
                    <a:pt x="28825" y="30277"/>
                    <a:pt x="27880" y="30277"/>
                  </a:cubicBezTo>
                  <a:cubicBezTo>
                    <a:pt x="27264" y="30277"/>
                    <a:pt x="26644" y="30257"/>
                    <a:pt x="26024" y="30216"/>
                  </a:cubicBezTo>
                  <a:cubicBezTo>
                    <a:pt x="25290" y="30181"/>
                    <a:pt x="24382" y="30076"/>
                    <a:pt x="23579" y="30006"/>
                  </a:cubicBezTo>
                  <a:cubicBezTo>
                    <a:pt x="22810" y="29867"/>
                    <a:pt x="22007" y="29797"/>
                    <a:pt x="21203" y="29587"/>
                  </a:cubicBezTo>
                  <a:cubicBezTo>
                    <a:pt x="19632" y="29273"/>
                    <a:pt x="18060" y="28819"/>
                    <a:pt x="16523" y="28260"/>
                  </a:cubicBezTo>
                  <a:cubicBezTo>
                    <a:pt x="15021" y="27701"/>
                    <a:pt x="13589" y="27072"/>
                    <a:pt x="12226" y="26339"/>
                  </a:cubicBezTo>
                  <a:cubicBezTo>
                    <a:pt x="11528" y="25955"/>
                    <a:pt x="10899" y="25605"/>
                    <a:pt x="10270" y="25186"/>
                  </a:cubicBezTo>
                  <a:cubicBezTo>
                    <a:pt x="9606" y="24802"/>
                    <a:pt x="9048" y="24383"/>
                    <a:pt x="8454" y="23963"/>
                  </a:cubicBezTo>
                  <a:cubicBezTo>
                    <a:pt x="7301" y="23160"/>
                    <a:pt x="6288" y="22287"/>
                    <a:pt x="5345" y="21448"/>
                  </a:cubicBezTo>
                  <a:cubicBezTo>
                    <a:pt x="4472" y="20575"/>
                    <a:pt x="3633" y="19772"/>
                    <a:pt x="3004" y="19003"/>
                  </a:cubicBezTo>
                  <a:cubicBezTo>
                    <a:pt x="2306" y="18270"/>
                    <a:pt x="1782" y="17536"/>
                    <a:pt x="1328" y="16977"/>
                  </a:cubicBezTo>
                  <a:cubicBezTo>
                    <a:pt x="874" y="16418"/>
                    <a:pt x="594" y="15929"/>
                    <a:pt x="350" y="15615"/>
                  </a:cubicBezTo>
                  <a:cubicBezTo>
                    <a:pt x="140" y="15266"/>
                    <a:pt x="1" y="15091"/>
                    <a:pt x="0" y="15091"/>
                  </a:cubicBezTo>
                  <a:lnTo>
                    <a:pt x="0" y="15091"/>
                  </a:lnTo>
                  <a:cubicBezTo>
                    <a:pt x="1" y="15091"/>
                    <a:pt x="140" y="15301"/>
                    <a:pt x="315" y="15615"/>
                  </a:cubicBezTo>
                  <a:cubicBezTo>
                    <a:pt x="524" y="15964"/>
                    <a:pt x="804" y="16453"/>
                    <a:pt x="1223" y="17047"/>
                  </a:cubicBezTo>
                  <a:cubicBezTo>
                    <a:pt x="1642" y="17676"/>
                    <a:pt x="2131" y="18409"/>
                    <a:pt x="2760" y="19213"/>
                  </a:cubicBezTo>
                  <a:cubicBezTo>
                    <a:pt x="3389" y="20016"/>
                    <a:pt x="4122" y="20890"/>
                    <a:pt x="4996" y="21798"/>
                  </a:cubicBezTo>
                  <a:cubicBezTo>
                    <a:pt x="5869" y="22706"/>
                    <a:pt x="6882" y="23649"/>
                    <a:pt x="8000" y="24557"/>
                  </a:cubicBezTo>
                  <a:cubicBezTo>
                    <a:pt x="8558" y="25011"/>
                    <a:pt x="9117" y="25500"/>
                    <a:pt x="9746" y="25920"/>
                  </a:cubicBezTo>
                  <a:cubicBezTo>
                    <a:pt x="10375" y="26374"/>
                    <a:pt x="11039" y="26828"/>
                    <a:pt x="11702" y="27212"/>
                  </a:cubicBezTo>
                  <a:cubicBezTo>
                    <a:pt x="13065" y="28085"/>
                    <a:pt x="14532" y="28819"/>
                    <a:pt x="16034" y="29517"/>
                  </a:cubicBezTo>
                  <a:cubicBezTo>
                    <a:pt x="17571" y="30146"/>
                    <a:pt x="19177" y="30740"/>
                    <a:pt x="20854" y="31194"/>
                  </a:cubicBezTo>
                  <a:cubicBezTo>
                    <a:pt x="21658" y="31439"/>
                    <a:pt x="22531" y="31578"/>
                    <a:pt x="23369" y="31753"/>
                  </a:cubicBezTo>
                  <a:cubicBezTo>
                    <a:pt x="24208" y="31893"/>
                    <a:pt x="24941" y="32067"/>
                    <a:pt x="25849" y="32137"/>
                  </a:cubicBezTo>
                  <a:cubicBezTo>
                    <a:pt x="27254" y="32313"/>
                    <a:pt x="28658" y="32390"/>
                    <a:pt x="30022" y="32390"/>
                  </a:cubicBezTo>
                  <a:cubicBezTo>
                    <a:pt x="30286" y="32390"/>
                    <a:pt x="30549" y="32387"/>
                    <a:pt x="30809" y="32382"/>
                  </a:cubicBezTo>
                  <a:cubicBezTo>
                    <a:pt x="34058" y="32277"/>
                    <a:pt x="37027" y="31718"/>
                    <a:pt x="39542" y="30985"/>
                  </a:cubicBezTo>
                  <a:cubicBezTo>
                    <a:pt x="39891" y="30880"/>
                    <a:pt x="40101" y="30845"/>
                    <a:pt x="40485" y="30705"/>
                  </a:cubicBezTo>
                  <a:cubicBezTo>
                    <a:pt x="40765" y="30600"/>
                    <a:pt x="41044" y="30496"/>
                    <a:pt x="41324" y="30391"/>
                  </a:cubicBezTo>
                  <a:cubicBezTo>
                    <a:pt x="41603" y="30321"/>
                    <a:pt x="41848" y="30216"/>
                    <a:pt x="42092" y="30146"/>
                  </a:cubicBezTo>
                  <a:cubicBezTo>
                    <a:pt x="42372" y="30041"/>
                    <a:pt x="42651" y="29902"/>
                    <a:pt x="42895" y="29797"/>
                  </a:cubicBezTo>
                  <a:cubicBezTo>
                    <a:pt x="43140" y="29727"/>
                    <a:pt x="43385" y="29622"/>
                    <a:pt x="43594" y="29517"/>
                  </a:cubicBezTo>
                  <a:cubicBezTo>
                    <a:pt x="43699" y="29483"/>
                    <a:pt x="43804" y="29448"/>
                    <a:pt x="43908" y="29413"/>
                  </a:cubicBezTo>
                  <a:lnTo>
                    <a:pt x="43978" y="29378"/>
                  </a:lnTo>
                  <a:lnTo>
                    <a:pt x="44188" y="29273"/>
                  </a:lnTo>
                  <a:lnTo>
                    <a:pt x="44328" y="29203"/>
                  </a:lnTo>
                  <a:cubicBezTo>
                    <a:pt x="44712" y="28993"/>
                    <a:pt x="45096" y="28819"/>
                    <a:pt x="45411" y="28644"/>
                  </a:cubicBezTo>
                  <a:cubicBezTo>
                    <a:pt x="45830" y="28435"/>
                    <a:pt x="46179" y="28260"/>
                    <a:pt x="46458" y="28120"/>
                  </a:cubicBezTo>
                  <a:cubicBezTo>
                    <a:pt x="47646" y="29273"/>
                    <a:pt x="48869" y="30391"/>
                    <a:pt x="50126" y="31474"/>
                  </a:cubicBezTo>
                  <a:cubicBezTo>
                    <a:pt x="50126" y="31474"/>
                    <a:pt x="53366" y="34785"/>
                    <a:pt x="55946" y="34785"/>
                  </a:cubicBezTo>
                  <a:cubicBezTo>
                    <a:pt x="56479" y="34785"/>
                    <a:pt x="56984" y="34644"/>
                    <a:pt x="57427" y="34303"/>
                  </a:cubicBezTo>
                  <a:cubicBezTo>
                    <a:pt x="59872" y="32452"/>
                    <a:pt x="57077" y="26548"/>
                    <a:pt x="57077" y="26548"/>
                  </a:cubicBezTo>
                  <a:cubicBezTo>
                    <a:pt x="53305" y="15860"/>
                    <a:pt x="46284" y="6568"/>
                    <a:pt x="36922" y="1"/>
                  </a:cubicBezTo>
                  <a:close/>
                </a:path>
              </a:pathLst>
            </a:custGeom>
            <a:solidFill>
              <a:srgbClr val="0025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0" name="Shape 2210"/>
            <p:cNvSpPr/>
            <p:nvPr/>
          </p:nvSpPr>
          <p:spPr>
            <a:xfrm>
              <a:off x="2730200" y="2010475"/>
              <a:ext cx="1178050" cy="1104400"/>
            </a:xfrm>
            <a:custGeom>
              <a:pathLst>
                <a:path extrusionOk="0" h="44176" w="47122">
                  <a:moveTo>
                    <a:pt x="45493" y="0"/>
                  </a:moveTo>
                  <a:cubicBezTo>
                    <a:pt x="45286" y="0"/>
                    <a:pt x="45061" y="4"/>
                    <a:pt x="44816" y="16"/>
                  </a:cubicBezTo>
                  <a:cubicBezTo>
                    <a:pt x="44083" y="51"/>
                    <a:pt x="43209" y="51"/>
                    <a:pt x="42196" y="190"/>
                  </a:cubicBezTo>
                  <a:cubicBezTo>
                    <a:pt x="41149" y="260"/>
                    <a:pt x="40031" y="470"/>
                    <a:pt x="38773" y="714"/>
                  </a:cubicBezTo>
                  <a:cubicBezTo>
                    <a:pt x="37551" y="959"/>
                    <a:pt x="36223" y="1308"/>
                    <a:pt x="34861" y="1762"/>
                  </a:cubicBezTo>
                  <a:cubicBezTo>
                    <a:pt x="34162" y="2007"/>
                    <a:pt x="33464" y="2251"/>
                    <a:pt x="32765" y="2566"/>
                  </a:cubicBezTo>
                  <a:cubicBezTo>
                    <a:pt x="32067" y="2845"/>
                    <a:pt x="31368" y="3159"/>
                    <a:pt x="30634" y="3509"/>
                  </a:cubicBezTo>
                  <a:cubicBezTo>
                    <a:pt x="29202" y="4207"/>
                    <a:pt x="27805" y="5046"/>
                    <a:pt x="26408" y="5989"/>
                  </a:cubicBezTo>
                  <a:cubicBezTo>
                    <a:pt x="25045" y="6967"/>
                    <a:pt x="23683" y="8015"/>
                    <a:pt x="22461" y="9167"/>
                  </a:cubicBezTo>
                  <a:cubicBezTo>
                    <a:pt x="21797" y="9726"/>
                    <a:pt x="21238" y="10390"/>
                    <a:pt x="20609" y="10984"/>
                  </a:cubicBezTo>
                  <a:cubicBezTo>
                    <a:pt x="20050" y="11648"/>
                    <a:pt x="19526" y="12206"/>
                    <a:pt x="18967" y="12905"/>
                  </a:cubicBezTo>
                  <a:cubicBezTo>
                    <a:pt x="17920" y="14232"/>
                    <a:pt x="16976" y="15630"/>
                    <a:pt x="16173" y="16992"/>
                  </a:cubicBezTo>
                  <a:cubicBezTo>
                    <a:pt x="14531" y="19786"/>
                    <a:pt x="13413" y="22616"/>
                    <a:pt x="12715" y="25166"/>
                  </a:cubicBezTo>
                  <a:cubicBezTo>
                    <a:pt x="12610" y="25480"/>
                    <a:pt x="12540" y="25690"/>
                    <a:pt x="12435" y="26109"/>
                  </a:cubicBezTo>
                  <a:cubicBezTo>
                    <a:pt x="12366" y="26388"/>
                    <a:pt x="12331" y="26668"/>
                    <a:pt x="12261" y="26947"/>
                  </a:cubicBezTo>
                  <a:cubicBezTo>
                    <a:pt x="12191" y="27227"/>
                    <a:pt x="12121" y="27506"/>
                    <a:pt x="12051" y="27751"/>
                  </a:cubicBezTo>
                  <a:cubicBezTo>
                    <a:pt x="12016" y="28065"/>
                    <a:pt x="11981" y="28344"/>
                    <a:pt x="11911" y="28624"/>
                  </a:cubicBezTo>
                  <a:cubicBezTo>
                    <a:pt x="11877" y="28868"/>
                    <a:pt x="11842" y="29113"/>
                    <a:pt x="11807" y="29357"/>
                  </a:cubicBezTo>
                  <a:cubicBezTo>
                    <a:pt x="11772" y="29462"/>
                    <a:pt x="11737" y="29567"/>
                    <a:pt x="11737" y="29672"/>
                  </a:cubicBezTo>
                  <a:lnTo>
                    <a:pt x="11737" y="29777"/>
                  </a:lnTo>
                  <a:lnTo>
                    <a:pt x="11702" y="29986"/>
                  </a:lnTo>
                  <a:lnTo>
                    <a:pt x="11667" y="30161"/>
                  </a:lnTo>
                  <a:cubicBezTo>
                    <a:pt x="11632" y="30580"/>
                    <a:pt x="11597" y="30999"/>
                    <a:pt x="11597" y="31349"/>
                  </a:cubicBezTo>
                  <a:cubicBezTo>
                    <a:pt x="11527" y="32152"/>
                    <a:pt x="11457" y="32746"/>
                    <a:pt x="11422" y="33165"/>
                  </a:cubicBezTo>
                  <a:cubicBezTo>
                    <a:pt x="9781" y="33549"/>
                    <a:pt x="8174" y="34038"/>
                    <a:pt x="6602" y="34597"/>
                  </a:cubicBezTo>
                  <a:cubicBezTo>
                    <a:pt x="6602" y="34597"/>
                    <a:pt x="0" y="36134"/>
                    <a:pt x="384" y="39383"/>
                  </a:cubicBezTo>
                  <a:cubicBezTo>
                    <a:pt x="734" y="42422"/>
                    <a:pt x="7231" y="43050"/>
                    <a:pt x="7231" y="43050"/>
                  </a:cubicBezTo>
                  <a:cubicBezTo>
                    <a:pt x="10842" y="43802"/>
                    <a:pt x="14513" y="44175"/>
                    <a:pt x="18182" y="44175"/>
                  </a:cubicBezTo>
                  <a:cubicBezTo>
                    <a:pt x="25765" y="44175"/>
                    <a:pt x="33342" y="42583"/>
                    <a:pt x="40380" y="39452"/>
                  </a:cubicBezTo>
                  <a:cubicBezTo>
                    <a:pt x="39821" y="37636"/>
                    <a:pt x="39681" y="35680"/>
                    <a:pt x="39996" y="33794"/>
                  </a:cubicBezTo>
                  <a:lnTo>
                    <a:pt x="39961" y="33759"/>
                  </a:lnTo>
                  <a:cubicBezTo>
                    <a:pt x="34948" y="32280"/>
                    <a:pt x="29816" y="31541"/>
                    <a:pt x="24675" y="31541"/>
                  </a:cubicBezTo>
                  <a:cubicBezTo>
                    <a:pt x="24228" y="31541"/>
                    <a:pt x="23781" y="31547"/>
                    <a:pt x="23334" y="31558"/>
                  </a:cubicBezTo>
                  <a:cubicBezTo>
                    <a:pt x="23474" y="29881"/>
                    <a:pt x="23788" y="27995"/>
                    <a:pt x="24417" y="26074"/>
                  </a:cubicBezTo>
                  <a:cubicBezTo>
                    <a:pt x="24801" y="24991"/>
                    <a:pt x="25220" y="23908"/>
                    <a:pt x="25744" y="22860"/>
                  </a:cubicBezTo>
                  <a:cubicBezTo>
                    <a:pt x="25989" y="22371"/>
                    <a:pt x="26338" y="21777"/>
                    <a:pt x="26617" y="21254"/>
                  </a:cubicBezTo>
                  <a:cubicBezTo>
                    <a:pt x="26932" y="20764"/>
                    <a:pt x="27246" y="20241"/>
                    <a:pt x="27595" y="19751"/>
                  </a:cubicBezTo>
                  <a:cubicBezTo>
                    <a:pt x="28294" y="18773"/>
                    <a:pt x="29062" y="17830"/>
                    <a:pt x="29901" y="16957"/>
                  </a:cubicBezTo>
                  <a:cubicBezTo>
                    <a:pt x="30704" y="16084"/>
                    <a:pt x="31578" y="15280"/>
                    <a:pt x="32486" y="14582"/>
                  </a:cubicBezTo>
                  <a:cubicBezTo>
                    <a:pt x="33394" y="13848"/>
                    <a:pt x="34337" y="13219"/>
                    <a:pt x="35245" y="12695"/>
                  </a:cubicBezTo>
                  <a:cubicBezTo>
                    <a:pt x="36153" y="12137"/>
                    <a:pt x="37027" y="11682"/>
                    <a:pt x="37900" y="11333"/>
                  </a:cubicBezTo>
                  <a:cubicBezTo>
                    <a:pt x="38738" y="10949"/>
                    <a:pt x="39542" y="10635"/>
                    <a:pt x="40275" y="10425"/>
                  </a:cubicBezTo>
                  <a:cubicBezTo>
                    <a:pt x="40974" y="10180"/>
                    <a:pt x="41638" y="10006"/>
                    <a:pt x="42162" y="9866"/>
                  </a:cubicBezTo>
                  <a:cubicBezTo>
                    <a:pt x="43209" y="9656"/>
                    <a:pt x="43838" y="9517"/>
                    <a:pt x="43838" y="9517"/>
                  </a:cubicBezTo>
                  <a:lnTo>
                    <a:pt x="43838" y="9517"/>
                  </a:lnTo>
                  <a:cubicBezTo>
                    <a:pt x="43838" y="9517"/>
                    <a:pt x="43209" y="9587"/>
                    <a:pt x="42127" y="9726"/>
                  </a:cubicBezTo>
                  <a:cubicBezTo>
                    <a:pt x="41603" y="9831"/>
                    <a:pt x="40939" y="9936"/>
                    <a:pt x="40170" y="10111"/>
                  </a:cubicBezTo>
                  <a:cubicBezTo>
                    <a:pt x="39437" y="10285"/>
                    <a:pt x="38599" y="10530"/>
                    <a:pt x="37690" y="10844"/>
                  </a:cubicBezTo>
                  <a:cubicBezTo>
                    <a:pt x="36817" y="11159"/>
                    <a:pt x="35839" y="11543"/>
                    <a:pt x="34861" y="12032"/>
                  </a:cubicBezTo>
                  <a:cubicBezTo>
                    <a:pt x="33883" y="12521"/>
                    <a:pt x="32870" y="13080"/>
                    <a:pt x="31892" y="13743"/>
                  </a:cubicBezTo>
                  <a:cubicBezTo>
                    <a:pt x="30879" y="14407"/>
                    <a:pt x="29901" y="15176"/>
                    <a:pt x="28958" y="16014"/>
                  </a:cubicBezTo>
                  <a:cubicBezTo>
                    <a:pt x="28015" y="16852"/>
                    <a:pt x="27106" y="17760"/>
                    <a:pt x="26303" y="18773"/>
                  </a:cubicBezTo>
                  <a:cubicBezTo>
                    <a:pt x="25884" y="19262"/>
                    <a:pt x="25500" y="19821"/>
                    <a:pt x="25115" y="20345"/>
                  </a:cubicBezTo>
                  <a:cubicBezTo>
                    <a:pt x="24731" y="20869"/>
                    <a:pt x="24417" y="21323"/>
                    <a:pt x="24067" y="21917"/>
                  </a:cubicBezTo>
                  <a:cubicBezTo>
                    <a:pt x="23404" y="23000"/>
                    <a:pt x="22810" y="24153"/>
                    <a:pt x="22356" y="25271"/>
                  </a:cubicBezTo>
                  <a:cubicBezTo>
                    <a:pt x="21413" y="27506"/>
                    <a:pt x="20854" y="29707"/>
                    <a:pt x="20539" y="31698"/>
                  </a:cubicBezTo>
                  <a:cubicBezTo>
                    <a:pt x="18583" y="31838"/>
                    <a:pt x="16627" y="32082"/>
                    <a:pt x="14671" y="32431"/>
                  </a:cubicBezTo>
                  <a:cubicBezTo>
                    <a:pt x="14671" y="32152"/>
                    <a:pt x="14706" y="31872"/>
                    <a:pt x="14706" y="31523"/>
                  </a:cubicBezTo>
                  <a:cubicBezTo>
                    <a:pt x="14706" y="31174"/>
                    <a:pt x="14706" y="30755"/>
                    <a:pt x="14741" y="30301"/>
                  </a:cubicBezTo>
                  <a:lnTo>
                    <a:pt x="14741" y="30161"/>
                  </a:lnTo>
                  <a:lnTo>
                    <a:pt x="14741" y="30126"/>
                  </a:lnTo>
                  <a:cubicBezTo>
                    <a:pt x="14741" y="29986"/>
                    <a:pt x="14741" y="29881"/>
                    <a:pt x="14776" y="29777"/>
                  </a:cubicBezTo>
                  <a:cubicBezTo>
                    <a:pt x="14811" y="29532"/>
                    <a:pt x="14811" y="29288"/>
                    <a:pt x="14846" y="29043"/>
                  </a:cubicBezTo>
                  <a:cubicBezTo>
                    <a:pt x="14881" y="28799"/>
                    <a:pt x="14916" y="28554"/>
                    <a:pt x="14916" y="28344"/>
                  </a:cubicBezTo>
                  <a:cubicBezTo>
                    <a:pt x="14985" y="28065"/>
                    <a:pt x="15020" y="27786"/>
                    <a:pt x="15055" y="27506"/>
                  </a:cubicBezTo>
                  <a:cubicBezTo>
                    <a:pt x="15125" y="27227"/>
                    <a:pt x="15160" y="26947"/>
                    <a:pt x="15195" y="26633"/>
                  </a:cubicBezTo>
                  <a:cubicBezTo>
                    <a:pt x="15230" y="26458"/>
                    <a:pt x="15335" y="26074"/>
                    <a:pt x="15370" y="25795"/>
                  </a:cubicBezTo>
                  <a:cubicBezTo>
                    <a:pt x="15859" y="23489"/>
                    <a:pt x="16767" y="20764"/>
                    <a:pt x="18129" y="18075"/>
                  </a:cubicBezTo>
                  <a:cubicBezTo>
                    <a:pt x="18793" y="16713"/>
                    <a:pt x="19596" y="15385"/>
                    <a:pt x="20504" y="14058"/>
                  </a:cubicBezTo>
                  <a:cubicBezTo>
                    <a:pt x="20924" y="13464"/>
                    <a:pt x="21517" y="12765"/>
                    <a:pt x="22006" y="12137"/>
                  </a:cubicBezTo>
                  <a:cubicBezTo>
                    <a:pt x="22530" y="11543"/>
                    <a:pt x="23019" y="10914"/>
                    <a:pt x="23578" y="10320"/>
                  </a:cubicBezTo>
                  <a:cubicBezTo>
                    <a:pt x="24696" y="9133"/>
                    <a:pt x="25954" y="8085"/>
                    <a:pt x="27211" y="7072"/>
                  </a:cubicBezTo>
                  <a:cubicBezTo>
                    <a:pt x="28469" y="6094"/>
                    <a:pt x="29796" y="5185"/>
                    <a:pt x="31123" y="4417"/>
                  </a:cubicBezTo>
                  <a:cubicBezTo>
                    <a:pt x="31787" y="4033"/>
                    <a:pt x="32451" y="3683"/>
                    <a:pt x="33149" y="3369"/>
                  </a:cubicBezTo>
                  <a:cubicBezTo>
                    <a:pt x="33778" y="3020"/>
                    <a:pt x="34477" y="2775"/>
                    <a:pt x="35106" y="2496"/>
                  </a:cubicBezTo>
                  <a:cubicBezTo>
                    <a:pt x="36433" y="1937"/>
                    <a:pt x="37725" y="1518"/>
                    <a:pt x="38913" y="1203"/>
                  </a:cubicBezTo>
                  <a:cubicBezTo>
                    <a:pt x="40101" y="889"/>
                    <a:pt x="41218" y="644"/>
                    <a:pt x="42231" y="470"/>
                  </a:cubicBezTo>
                  <a:cubicBezTo>
                    <a:pt x="43209" y="295"/>
                    <a:pt x="44083" y="225"/>
                    <a:pt x="44816" y="155"/>
                  </a:cubicBezTo>
                  <a:cubicBezTo>
                    <a:pt x="45550" y="85"/>
                    <a:pt x="46109" y="85"/>
                    <a:pt x="46528" y="51"/>
                  </a:cubicBezTo>
                  <a:cubicBezTo>
                    <a:pt x="46912" y="51"/>
                    <a:pt x="47122" y="16"/>
                    <a:pt x="47122" y="16"/>
                  </a:cubicBezTo>
                  <a:lnTo>
                    <a:pt x="46528" y="16"/>
                  </a:lnTo>
                  <a:cubicBezTo>
                    <a:pt x="46248" y="16"/>
                    <a:pt x="45907" y="0"/>
                    <a:pt x="45493" y="0"/>
                  </a:cubicBezTo>
                  <a:close/>
                </a:path>
              </a:pathLst>
            </a:custGeom>
            <a:solidFill>
              <a:srgbClr val="0025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1" name="Shape 2211"/>
            <p:cNvSpPr/>
            <p:nvPr/>
          </p:nvSpPr>
          <p:spPr>
            <a:xfrm>
              <a:off x="3984200" y="1792625"/>
              <a:ext cx="898625" cy="1501075"/>
            </a:xfrm>
            <a:custGeom>
              <a:pathLst>
                <a:path extrusionOk="0" h="60043" w="35945">
                  <a:moveTo>
                    <a:pt x="18558" y="0"/>
                  </a:moveTo>
                  <a:cubicBezTo>
                    <a:pt x="15900" y="0"/>
                    <a:pt x="12925" y="4363"/>
                    <a:pt x="12925" y="4363"/>
                  </a:cubicBezTo>
                  <a:cubicBezTo>
                    <a:pt x="5520" y="12956"/>
                    <a:pt x="979" y="23715"/>
                    <a:pt x="1" y="35102"/>
                  </a:cubicBezTo>
                  <a:cubicBezTo>
                    <a:pt x="1887" y="35522"/>
                    <a:pt x="3634" y="36325"/>
                    <a:pt x="5170" y="37513"/>
                  </a:cubicBezTo>
                  <a:lnTo>
                    <a:pt x="5205" y="37513"/>
                  </a:lnTo>
                  <a:cubicBezTo>
                    <a:pt x="9153" y="33635"/>
                    <a:pt x="12436" y="29199"/>
                    <a:pt x="14986" y="24379"/>
                  </a:cubicBezTo>
                  <a:cubicBezTo>
                    <a:pt x="16348" y="25287"/>
                    <a:pt x="17780" y="26439"/>
                    <a:pt x="19143" y="27872"/>
                  </a:cubicBezTo>
                  <a:cubicBezTo>
                    <a:pt x="19911" y="28710"/>
                    <a:pt x="20645" y="29583"/>
                    <a:pt x="21309" y="30561"/>
                  </a:cubicBezTo>
                  <a:cubicBezTo>
                    <a:pt x="21623" y="31015"/>
                    <a:pt x="21972" y="31574"/>
                    <a:pt x="22287" y="32098"/>
                  </a:cubicBezTo>
                  <a:cubicBezTo>
                    <a:pt x="22566" y="32622"/>
                    <a:pt x="22880" y="33111"/>
                    <a:pt x="23160" y="33670"/>
                  </a:cubicBezTo>
                  <a:cubicBezTo>
                    <a:pt x="23719" y="34753"/>
                    <a:pt x="24138" y="35871"/>
                    <a:pt x="24522" y="37024"/>
                  </a:cubicBezTo>
                  <a:cubicBezTo>
                    <a:pt x="24871" y="38176"/>
                    <a:pt x="25186" y="39329"/>
                    <a:pt x="25360" y="40447"/>
                  </a:cubicBezTo>
                  <a:cubicBezTo>
                    <a:pt x="25570" y="41599"/>
                    <a:pt x="25675" y="42682"/>
                    <a:pt x="25710" y="43765"/>
                  </a:cubicBezTo>
                  <a:cubicBezTo>
                    <a:pt x="25745" y="44813"/>
                    <a:pt x="25710" y="45826"/>
                    <a:pt x="25640" y="46734"/>
                  </a:cubicBezTo>
                  <a:cubicBezTo>
                    <a:pt x="25570" y="47677"/>
                    <a:pt x="25465" y="48516"/>
                    <a:pt x="25291" y="49249"/>
                  </a:cubicBezTo>
                  <a:cubicBezTo>
                    <a:pt x="25186" y="50018"/>
                    <a:pt x="25011" y="50647"/>
                    <a:pt x="24871" y="51171"/>
                  </a:cubicBezTo>
                  <a:cubicBezTo>
                    <a:pt x="24557" y="52218"/>
                    <a:pt x="24382" y="52812"/>
                    <a:pt x="24382" y="52812"/>
                  </a:cubicBezTo>
                  <a:cubicBezTo>
                    <a:pt x="24382" y="52812"/>
                    <a:pt x="24627" y="52253"/>
                    <a:pt x="25011" y="51240"/>
                  </a:cubicBezTo>
                  <a:cubicBezTo>
                    <a:pt x="25186" y="50716"/>
                    <a:pt x="25430" y="50088"/>
                    <a:pt x="25605" y="49319"/>
                  </a:cubicBezTo>
                  <a:cubicBezTo>
                    <a:pt x="25815" y="48586"/>
                    <a:pt x="25989" y="47747"/>
                    <a:pt x="26164" y="46804"/>
                  </a:cubicBezTo>
                  <a:cubicBezTo>
                    <a:pt x="26304" y="45861"/>
                    <a:pt x="26408" y="44848"/>
                    <a:pt x="26478" y="43765"/>
                  </a:cubicBezTo>
                  <a:cubicBezTo>
                    <a:pt x="26513" y="42682"/>
                    <a:pt x="26513" y="41495"/>
                    <a:pt x="26373" y="40307"/>
                  </a:cubicBezTo>
                  <a:cubicBezTo>
                    <a:pt x="26304" y="39119"/>
                    <a:pt x="26094" y="37897"/>
                    <a:pt x="25815" y="36674"/>
                  </a:cubicBezTo>
                  <a:cubicBezTo>
                    <a:pt x="25500" y="35452"/>
                    <a:pt x="25116" y="34194"/>
                    <a:pt x="24627" y="33006"/>
                  </a:cubicBezTo>
                  <a:cubicBezTo>
                    <a:pt x="24417" y="32413"/>
                    <a:pt x="24103" y="31819"/>
                    <a:pt x="23858" y="31225"/>
                  </a:cubicBezTo>
                  <a:cubicBezTo>
                    <a:pt x="23544" y="30631"/>
                    <a:pt x="23300" y="30142"/>
                    <a:pt x="22950" y="29513"/>
                  </a:cubicBezTo>
                  <a:cubicBezTo>
                    <a:pt x="22322" y="28431"/>
                    <a:pt x="21588" y="27383"/>
                    <a:pt x="20819" y="26405"/>
                  </a:cubicBezTo>
                  <a:cubicBezTo>
                    <a:pt x="19352" y="24588"/>
                    <a:pt x="17780" y="23086"/>
                    <a:pt x="16244" y="21933"/>
                  </a:cubicBezTo>
                  <a:cubicBezTo>
                    <a:pt x="17082" y="20082"/>
                    <a:pt x="17850" y="18231"/>
                    <a:pt x="18479" y="16310"/>
                  </a:cubicBezTo>
                  <a:cubicBezTo>
                    <a:pt x="18619" y="16379"/>
                    <a:pt x="18759" y="16449"/>
                    <a:pt x="18898" y="16519"/>
                  </a:cubicBezTo>
                  <a:cubicBezTo>
                    <a:pt x="19213" y="16694"/>
                    <a:pt x="19562" y="16903"/>
                    <a:pt x="19946" y="17148"/>
                  </a:cubicBezTo>
                  <a:lnTo>
                    <a:pt x="20086" y="17218"/>
                  </a:lnTo>
                  <a:lnTo>
                    <a:pt x="20121" y="17253"/>
                  </a:lnTo>
                  <a:lnTo>
                    <a:pt x="20400" y="17427"/>
                  </a:lnTo>
                  <a:cubicBezTo>
                    <a:pt x="20610" y="17567"/>
                    <a:pt x="20819" y="17707"/>
                    <a:pt x="20994" y="17847"/>
                  </a:cubicBezTo>
                  <a:cubicBezTo>
                    <a:pt x="21204" y="17986"/>
                    <a:pt x="21378" y="18126"/>
                    <a:pt x="21588" y="18266"/>
                  </a:cubicBezTo>
                  <a:cubicBezTo>
                    <a:pt x="21798" y="18440"/>
                    <a:pt x="22007" y="18580"/>
                    <a:pt x="22252" y="18755"/>
                  </a:cubicBezTo>
                  <a:cubicBezTo>
                    <a:pt x="22461" y="18929"/>
                    <a:pt x="22706" y="19139"/>
                    <a:pt x="22950" y="19314"/>
                  </a:cubicBezTo>
                  <a:cubicBezTo>
                    <a:pt x="23090" y="19418"/>
                    <a:pt x="23369" y="19663"/>
                    <a:pt x="23579" y="19873"/>
                  </a:cubicBezTo>
                  <a:cubicBezTo>
                    <a:pt x="25395" y="21409"/>
                    <a:pt x="27352" y="23470"/>
                    <a:pt x="29063" y="25950"/>
                  </a:cubicBezTo>
                  <a:cubicBezTo>
                    <a:pt x="29936" y="27208"/>
                    <a:pt x="30740" y="28570"/>
                    <a:pt x="31438" y="30002"/>
                  </a:cubicBezTo>
                  <a:cubicBezTo>
                    <a:pt x="31753" y="30631"/>
                    <a:pt x="32102" y="31470"/>
                    <a:pt x="32451" y="32203"/>
                  </a:cubicBezTo>
                  <a:cubicBezTo>
                    <a:pt x="32696" y="32972"/>
                    <a:pt x="33010" y="33705"/>
                    <a:pt x="33255" y="34474"/>
                  </a:cubicBezTo>
                  <a:cubicBezTo>
                    <a:pt x="33779" y="36011"/>
                    <a:pt x="34128" y="37617"/>
                    <a:pt x="34408" y="39189"/>
                  </a:cubicBezTo>
                  <a:cubicBezTo>
                    <a:pt x="34652" y="40796"/>
                    <a:pt x="34792" y="42368"/>
                    <a:pt x="34827" y="43905"/>
                  </a:cubicBezTo>
                  <a:cubicBezTo>
                    <a:pt x="34862" y="44673"/>
                    <a:pt x="34827" y="45442"/>
                    <a:pt x="34792" y="46175"/>
                  </a:cubicBezTo>
                  <a:cubicBezTo>
                    <a:pt x="34792" y="46944"/>
                    <a:pt x="34687" y="47643"/>
                    <a:pt x="34617" y="48341"/>
                  </a:cubicBezTo>
                  <a:cubicBezTo>
                    <a:pt x="34477" y="49773"/>
                    <a:pt x="34233" y="51101"/>
                    <a:pt x="33953" y="52288"/>
                  </a:cubicBezTo>
                  <a:cubicBezTo>
                    <a:pt x="33639" y="53511"/>
                    <a:pt x="33325" y="54594"/>
                    <a:pt x="32975" y="55537"/>
                  </a:cubicBezTo>
                  <a:cubicBezTo>
                    <a:pt x="32696" y="56515"/>
                    <a:pt x="32312" y="57318"/>
                    <a:pt x="32032" y="57982"/>
                  </a:cubicBezTo>
                  <a:cubicBezTo>
                    <a:pt x="31753" y="58646"/>
                    <a:pt x="31473" y="59170"/>
                    <a:pt x="31299" y="59519"/>
                  </a:cubicBezTo>
                  <a:cubicBezTo>
                    <a:pt x="31159" y="59868"/>
                    <a:pt x="31054" y="60043"/>
                    <a:pt x="31054" y="60043"/>
                  </a:cubicBezTo>
                  <a:cubicBezTo>
                    <a:pt x="31054" y="60043"/>
                    <a:pt x="31159" y="59868"/>
                    <a:pt x="31334" y="59554"/>
                  </a:cubicBezTo>
                  <a:cubicBezTo>
                    <a:pt x="31543" y="59205"/>
                    <a:pt x="31823" y="58716"/>
                    <a:pt x="32172" y="58052"/>
                  </a:cubicBezTo>
                  <a:cubicBezTo>
                    <a:pt x="32486" y="57388"/>
                    <a:pt x="32906" y="56620"/>
                    <a:pt x="33255" y="55642"/>
                  </a:cubicBezTo>
                  <a:cubicBezTo>
                    <a:pt x="33674" y="54733"/>
                    <a:pt x="34058" y="53616"/>
                    <a:pt x="34442" y="52428"/>
                  </a:cubicBezTo>
                  <a:cubicBezTo>
                    <a:pt x="34792" y="51205"/>
                    <a:pt x="35141" y="49878"/>
                    <a:pt x="35386" y="48446"/>
                  </a:cubicBezTo>
                  <a:cubicBezTo>
                    <a:pt x="35490" y="47747"/>
                    <a:pt x="35630" y="47014"/>
                    <a:pt x="35700" y="46245"/>
                  </a:cubicBezTo>
                  <a:cubicBezTo>
                    <a:pt x="35770" y="45512"/>
                    <a:pt x="35840" y="44708"/>
                    <a:pt x="35875" y="43940"/>
                  </a:cubicBezTo>
                  <a:cubicBezTo>
                    <a:pt x="35945" y="42333"/>
                    <a:pt x="35875" y="40691"/>
                    <a:pt x="35700" y="39015"/>
                  </a:cubicBezTo>
                  <a:cubicBezTo>
                    <a:pt x="35525" y="37373"/>
                    <a:pt x="35246" y="35661"/>
                    <a:pt x="34827" y="34019"/>
                  </a:cubicBezTo>
                  <a:cubicBezTo>
                    <a:pt x="34617" y="33181"/>
                    <a:pt x="34338" y="32378"/>
                    <a:pt x="34093" y="31539"/>
                  </a:cubicBezTo>
                  <a:cubicBezTo>
                    <a:pt x="33779" y="30736"/>
                    <a:pt x="33569" y="30002"/>
                    <a:pt x="33185" y="29199"/>
                  </a:cubicBezTo>
                  <a:cubicBezTo>
                    <a:pt x="32556" y="27627"/>
                    <a:pt x="31788" y="26160"/>
                    <a:pt x="30949" y="24763"/>
                  </a:cubicBezTo>
                  <a:cubicBezTo>
                    <a:pt x="29273" y="21968"/>
                    <a:pt x="27317" y="19663"/>
                    <a:pt x="25430" y="17812"/>
                  </a:cubicBezTo>
                  <a:cubicBezTo>
                    <a:pt x="25186" y="17602"/>
                    <a:pt x="25046" y="17427"/>
                    <a:pt x="24732" y="17148"/>
                  </a:cubicBezTo>
                  <a:cubicBezTo>
                    <a:pt x="24522" y="16938"/>
                    <a:pt x="24278" y="16764"/>
                    <a:pt x="24068" y="16554"/>
                  </a:cubicBezTo>
                  <a:cubicBezTo>
                    <a:pt x="23858" y="16379"/>
                    <a:pt x="23649" y="16205"/>
                    <a:pt x="23439" y="16030"/>
                  </a:cubicBezTo>
                  <a:cubicBezTo>
                    <a:pt x="23230" y="15821"/>
                    <a:pt x="22985" y="15646"/>
                    <a:pt x="22776" y="15471"/>
                  </a:cubicBezTo>
                  <a:cubicBezTo>
                    <a:pt x="22566" y="15331"/>
                    <a:pt x="22391" y="15157"/>
                    <a:pt x="22182" y="15017"/>
                  </a:cubicBezTo>
                  <a:lnTo>
                    <a:pt x="21937" y="14808"/>
                  </a:lnTo>
                  <a:lnTo>
                    <a:pt x="21867" y="14738"/>
                  </a:lnTo>
                  <a:lnTo>
                    <a:pt x="21693" y="14633"/>
                  </a:lnTo>
                  <a:lnTo>
                    <a:pt x="21553" y="14528"/>
                  </a:lnTo>
                  <a:cubicBezTo>
                    <a:pt x="21169" y="14284"/>
                    <a:pt x="20854" y="14074"/>
                    <a:pt x="20540" y="13864"/>
                  </a:cubicBezTo>
                  <a:cubicBezTo>
                    <a:pt x="20086" y="13585"/>
                    <a:pt x="19737" y="13340"/>
                    <a:pt x="19457" y="13166"/>
                  </a:cubicBezTo>
                  <a:cubicBezTo>
                    <a:pt x="19911" y="11419"/>
                    <a:pt x="20330" y="9673"/>
                    <a:pt x="20610" y="7891"/>
                  </a:cubicBezTo>
                  <a:cubicBezTo>
                    <a:pt x="20610" y="7891"/>
                    <a:pt x="22461" y="1394"/>
                    <a:pt x="19422" y="172"/>
                  </a:cubicBezTo>
                  <a:cubicBezTo>
                    <a:pt x="19141" y="53"/>
                    <a:pt x="18851" y="0"/>
                    <a:pt x="18558" y="0"/>
                  </a:cubicBezTo>
                  <a:close/>
                </a:path>
              </a:pathLst>
            </a:custGeom>
            <a:solidFill>
              <a:srgbClr val="0025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12" name="Shape 2212"/>
          <p:cNvGrpSpPr/>
          <p:nvPr/>
        </p:nvGrpSpPr>
        <p:grpSpPr>
          <a:xfrm>
            <a:off x="3964486" y="1447725"/>
            <a:ext cx="380695" cy="390528"/>
            <a:chOff x="2157725" y="2501875"/>
            <a:chExt cx="663925" cy="681075"/>
          </a:xfrm>
        </p:grpSpPr>
        <p:sp>
          <p:nvSpPr>
            <p:cNvPr id="2213" name="Shape 2213"/>
            <p:cNvSpPr/>
            <p:nvPr/>
          </p:nvSpPr>
          <p:spPr>
            <a:xfrm>
              <a:off x="2499750" y="2502875"/>
              <a:ext cx="318525" cy="462525"/>
            </a:xfrm>
            <a:custGeom>
              <a:pathLst>
                <a:path extrusionOk="0" h="18501" w="12741">
                  <a:moveTo>
                    <a:pt x="2857" y="0"/>
                  </a:moveTo>
                  <a:cubicBezTo>
                    <a:pt x="2815" y="0"/>
                    <a:pt x="2768" y="15"/>
                    <a:pt x="2718" y="48"/>
                  </a:cubicBezTo>
                  <a:lnTo>
                    <a:pt x="308" y="1584"/>
                  </a:lnTo>
                  <a:cubicBezTo>
                    <a:pt x="135" y="1689"/>
                    <a:pt x="1" y="1929"/>
                    <a:pt x="1" y="2131"/>
                  </a:cubicBezTo>
                  <a:lnTo>
                    <a:pt x="1" y="13133"/>
                  </a:lnTo>
                  <a:cubicBezTo>
                    <a:pt x="1" y="13335"/>
                    <a:pt x="145" y="13575"/>
                    <a:pt x="318" y="13661"/>
                  </a:cubicBezTo>
                  <a:lnTo>
                    <a:pt x="9544" y="18442"/>
                  </a:lnTo>
                  <a:cubicBezTo>
                    <a:pt x="9621" y="18481"/>
                    <a:pt x="9721" y="18501"/>
                    <a:pt x="9822" y="18501"/>
                  </a:cubicBezTo>
                  <a:cubicBezTo>
                    <a:pt x="9946" y="18501"/>
                    <a:pt x="10073" y="18472"/>
                    <a:pt x="10168" y="18414"/>
                  </a:cubicBezTo>
                  <a:lnTo>
                    <a:pt x="12577" y="16887"/>
                  </a:lnTo>
                  <a:cubicBezTo>
                    <a:pt x="12741" y="16781"/>
                    <a:pt x="12731" y="16618"/>
                    <a:pt x="12558" y="16522"/>
                  </a:cubicBezTo>
                  <a:lnTo>
                    <a:pt x="3332" y="11741"/>
                  </a:lnTo>
                  <a:cubicBezTo>
                    <a:pt x="3159" y="11655"/>
                    <a:pt x="3015" y="11415"/>
                    <a:pt x="3015" y="11223"/>
                  </a:cubicBezTo>
                  <a:lnTo>
                    <a:pt x="3015" y="211"/>
                  </a:lnTo>
                  <a:cubicBezTo>
                    <a:pt x="3015" y="78"/>
                    <a:pt x="2951" y="0"/>
                    <a:pt x="2857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4" name="Shape 2214"/>
            <p:cNvSpPr/>
            <p:nvPr/>
          </p:nvSpPr>
          <p:spPr>
            <a:xfrm>
              <a:off x="2499750" y="2501875"/>
              <a:ext cx="321900" cy="463525"/>
            </a:xfrm>
            <a:custGeom>
              <a:pathLst>
                <a:path extrusionOk="0" h="18541" w="12876">
                  <a:moveTo>
                    <a:pt x="3055" y="1"/>
                  </a:moveTo>
                  <a:cubicBezTo>
                    <a:pt x="2932" y="1"/>
                    <a:pt x="2807" y="30"/>
                    <a:pt x="2718" y="88"/>
                  </a:cubicBezTo>
                  <a:lnTo>
                    <a:pt x="308" y="1624"/>
                  </a:lnTo>
                  <a:cubicBezTo>
                    <a:pt x="135" y="1729"/>
                    <a:pt x="1" y="1969"/>
                    <a:pt x="1" y="2171"/>
                  </a:cubicBezTo>
                  <a:lnTo>
                    <a:pt x="1" y="2296"/>
                  </a:lnTo>
                  <a:cubicBezTo>
                    <a:pt x="1" y="2133"/>
                    <a:pt x="135" y="1998"/>
                    <a:pt x="298" y="1998"/>
                  </a:cubicBezTo>
                  <a:cubicBezTo>
                    <a:pt x="366" y="1998"/>
                    <a:pt x="442" y="2037"/>
                    <a:pt x="442" y="2037"/>
                  </a:cubicBezTo>
                  <a:lnTo>
                    <a:pt x="9544" y="6760"/>
                  </a:lnTo>
                  <a:cubicBezTo>
                    <a:pt x="9716" y="6847"/>
                    <a:pt x="9860" y="7087"/>
                    <a:pt x="9860" y="7279"/>
                  </a:cubicBezTo>
                  <a:lnTo>
                    <a:pt x="9860" y="18166"/>
                  </a:lnTo>
                  <a:cubicBezTo>
                    <a:pt x="9860" y="18329"/>
                    <a:pt x="9736" y="18463"/>
                    <a:pt x="9572" y="18463"/>
                  </a:cubicBezTo>
                  <a:cubicBezTo>
                    <a:pt x="9524" y="18463"/>
                    <a:pt x="9476" y="18444"/>
                    <a:pt x="9428" y="18425"/>
                  </a:cubicBezTo>
                  <a:lnTo>
                    <a:pt x="9428" y="18425"/>
                  </a:lnTo>
                  <a:lnTo>
                    <a:pt x="9544" y="18482"/>
                  </a:lnTo>
                  <a:cubicBezTo>
                    <a:pt x="9621" y="18521"/>
                    <a:pt x="9721" y="18541"/>
                    <a:pt x="9822" y="18541"/>
                  </a:cubicBezTo>
                  <a:cubicBezTo>
                    <a:pt x="9946" y="18541"/>
                    <a:pt x="10073" y="18512"/>
                    <a:pt x="10168" y="18454"/>
                  </a:cubicBezTo>
                  <a:lnTo>
                    <a:pt x="12577" y="16927"/>
                  </a:lnTo>
                  <a:cubicBezTo>
                    <a:pt x="12741" y="16821"/>
                    <a:pt x="12875" y="16572"/>
                    <a:pt x="12875" y="16370"/>
                  </a:cubicBezTo>
                  <a:lnTo>
                    <a:pt x="12875" y="5368"/>
                  </a:lnTo>
                  <a:cubicBezTo>
                    <a:pt x="12875" y="5166"/>
                    <a:pt x="12731" y="4936"/>
                    <a:pt x="12558" y="4840"/>
                  </a:cubicBezTo>
                  <a:lnTo>
                    <a:pt x="3332" y="59"/>
                  </a:lnTo>
                  <a:cubicBezTo>
                    <a:pt x="3254" y="20"/>
                    <a:pt x="3155" y="1"/>
                    <a:pt x="3055" y="1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5" name="Shape 2215"/>
            <p:cNvSpPr/>
            <p:nvPr/>
          </p:nvSpPr>
          <p:spPr>
            <a:xfrm>
              <a:off x="2328875" y="2611600"/>
              <a:ext cx="318525" cy="462525"/>
            </a:xfrm>
            <a:custGeom>
              <a:pathLst>
                <a:path extrusionOk="0" h="18501" w="12741">
                  <a:moveTo>
                    <a:pt x="2853" y="0"/>
                  </a:moveTo>
                  <a:cubicBezTo>
                    <a:pt x="2810" y="0"/>
                    <a:pt x="2761" y="15"/>
                    <a:pt x="2708" y="48"/>
                  </a:cubicBezTo>
                  <a:lnTo>
                    <a:pt x="298" y="1574"/>
                  </a:lnTo>
                  <a:cubicBezTo>
                    <a:pt x="135" y="1680"/>
                    <a:pt x="0" y="1929"/>
                    <a:pt x="0" y="2131"/>
                  </a:cubicBezTo>
                  <a:lnTo>
                    <a:pt x="0" y="13133"/>
                  </a:lnTo>
                  <a:cubicBezTo>
                    <a:pt x="0" y="13335"/>
                    <a:pt x="144" y="13565"/>
                    <a:pt x="317" y="13661"/>
                  </a:cubicBezTo>
                  <a:lnTo>
                    <a:pt x="9543" y="18442"/>
                  </a:lnTo>
                  <a:cubicBezTo>
                    <a:pt x="9621" y="18481"/>
                    <a:pt x="9720" y="18501"/>
                    <a:pt x="9820" y="18501"/>
                  </a:cubicBezTo>
                  <a:cubicBezTo>
                    <a:pt x="9943" y="18501"/>
                    <a:pt x="10068" y="18472"/>
                    <a:pt x="10158" y="18414"/>
                  </a:cubicBezTo>
                  <a:lnTo>
                    <a:pt x="12567" y="16877"/>
                  </a:lnTo>
                  <a:cubicBezTo>
                    <a:pt x="12740" y="16772"/>
                    <a:pt x="12730" y="16618"/>
                    <a:pt x="12558" y="16522"/>
                  </a:cubicBezTo>
                  <a:lnTo>
                    <a:pt x="3332" y="11741"/>
                  </a:lnTo>
                  <a:cubicBezTo>
                    <a:pt x="3159" y="11655"/>
                    <a:pt x="3015" y="11415"/>
                    <a:pt x="3015" y="11223"/>
                  </a:cubicBezTo>
                  <a:lnTo>
                    <a:pt x="3015" y="211"/>
                  </a:lnTo>
                  <a:cubicBezTo>
                    <a:pt x="3015" y="78"/>
                    <a:pt x="2950" y="0"/>
                    <a:pt x="2853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6" name="Shape 2216"/>
            <p:cNvSpPr/>
            <p:nvPr/>
          </p:nvSpPr>
          <p:spPr>
            <a:xfrm>
              <a:off x="2328875" y="2610600"/>
              <a:ext cx="321875" cy="463525"/>
            </a:xfrm>
            <a:custGeom>
              <a:pathLst>
                <a:path extrusionOk="0" h="18541" w="12875">
                  <a:moveTo>
                    <a:pt x="3053" y="1"/>
                  </a:moveTo>
                  <a:cubicBezTo>
                    <a:pt x="2930" y="1"/>
                    <a:pt x="2803" y="30"/>
                    <a:pt x="2708" y="88"/>
                  </a:cubicBezTo>
                  <a:lnTo>
                    <a:pt x="298" y="1614"/>
                  </a:lnTo>
                  <a:cubicBezTo>
                    <a:pt x="135" y="1720"/>
                    <a:pt x="0" y="1969"/>
                    <a:pt x="0" y="2171"/>
                  </a:cubicBezTo>
                  <a:lnTo>
                    <a:pt x="0" y="2286"/>
                  </a:lnTo>
                  <a:cubicBezTo>
                    <a:pt x="0" y="2133"/>
                    <a:pt x="135" y="1998"/>
                    <a:pt x="288" y="1998"/>
                  </a:cubicBezTo>
                  <a:cubicBezTo>
                    <a:pt x="365" y="1998"/>
                    <a:pt x="442" y="2037"/>
                    <a:pt x="442" y="2037"/>
                  </a:cubicBezTo>
                  <a:lnTo>
                    <a:pt x="9543" y="6760"/>
                  </a:lnTo>
                  <a:cubicBezTo>
                    <a:pt x="9716" y="6847"/>
                    <a:pt x="9860" y="7087"/>
                    <a:pt x="9860" y="7279"/>
                  </a:cubicBezTo>
                  <a:lnTo>
                    <a:pt x="9860" y="18166"/>
                  </a:lnTo>
                  <a:cubicBezTo>
                    <a:pt x="9860" y="18329"/>
                    <a:pt x="9726" y="18463"/>
                    <a:pt x="9572" y="18463"/>
                  </a:cubicBezTo>
                  <a:cubicBezTo>
                    <a:pt x="9514" y="18463"/>
                    <a:pt x="9466" y="18444"/>
                    <a:pt x="9428" y="18425"/>
                  </a:cubicBezTo>
                  <a:lnTo>
                    <a:pt x="9428" y="18425"/>
                  </a:lnTo>
                  <a:lnTo>
                    <a:pt x="9543" y="18482"/>
                  </a:lnTo>
                  <a:cubicBezTo>
                    <a:pt x="9621" y="18521"/>
                    <a:pt x="9720" y="18541"/>
                    <a:pt x="9820" y="18541"/>
                  </a:cubicBezTo>
                  <a:cubicBezTo>
                    <a:pt x="9943" y="18541"/>
                    <a:pt x="10068" y="18512"/>
                    <a:pt x="10158" y="18454"/>
                  </a:cubicBezTo>
                  <a:lnTo>
                    <a:pt x="12567" y="16917"/>
                  </a:lnTo>
                  <a:cubicBezTo>
                    <a:pt x="12740" y="16812"/>
                    <a:pt x="12874" y="16572"/>
                    <a:pt x="12874" y="16370"/>
                  </a:cubicBezTo>
                  <a:lnTo>
                    <a:pt x="12874" y="5368"/>
                  </a:lnTo>
                  <a:cubicBezTo>
                    <a:pt x="12874" y="5166"/>
                    <a:pt x="12730" y="4936"/>
                    <a:pt x="12558" y="4840"/>
                  </a:cubicBezTo>
                  <a:lnTo>
                    <a:pt x="3332" y="59"/>
                  </a:lnTo>
                  <a:cubicBezTo>
                    <a:pt x="3254" y="20"/>
                    <a:pt x="3155" y="1"/>
                    <a:pt x="3053" y="1"/>
                  </a:cubicBezTo>
                  <a:close/>
                </a:path>
              </a:pathLst>
            </a:custGeom>
            <a:solidFill>
              <a:srgbClr val="00A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7" name="Shape 2217"/>
            <p:cNvSpPr/>
            <p:nvPr/>
          </p:nvSpPr>
          <p:spPr>
            <a:xfrm>
              <a:off x="2157725" y="2720325"/>
              <a:ext cx="318525" cy="462625"/>
            </a:xfrm>
            <a:custGeom>
              <a:pathLst>
                <a:path extrusionOk="0" h="18505" w="12741">
                  <a:moveTo>
                    <a:pt x="2853" y="0"/>
                  </a:moveTo>
                  <a:cubicBezTo>
                    <a:pt x="2810" y="0"/>
                    <a:pt x="2761" y="16"/>
                    <a:pt x="2708" y="48"/>
                  </a:cubicBezTo>
                  <a:lnTo>
                    <a:pt x="299" y="1584"/>
                  </a:lnTo>
                  <a:cubicBezTo>
                    <a:pt x="135" y="1690"/>
                    <a:pt x="1" y="1939"/>
                    <a:pt x="1" y="2131"/>
                  </a:cubicBezTo>
                  <a:lnTo>
                    <a:pt x="1" y="13143"/>
                  </a:lnTo>
                  <a:cubicBezTo>
                    <a:pt x="1" y="13335"/>
                    <a:pt x="145" y="13575"/>
                    <a:pt x="318" y="13661"/>
                  </a:cubicBezTo>
                  <a:lnTo>
                    <a:pt x="9544" y="18442"/>
                  </a:lnTo>
                  <a:cubicBezTo>
                    <a:pt x="9620" y="18485"/>
                    <a:pt x="9717" y="18505"/>
                    <a:pt x="9815" y="18505"/>
                  </a:cubicBezTo>
                  <a:cubicBezTo>
                    <a:pt x="9940" y="18505"/>
                    <a:pt x="10067" y="18473"/>
                    <a:pt x="10158" y="18414"/>
                  </a:cubicBezTo>
                  <a:lnTo>
                    <a:pt x="12568" y="16887"/>
                  </a:lnTo>
                  <a:cubicBezTo>
                    <a:pt x="12741" y="16781"/>
                    <a:pt x="12731" y="16618"/>
                    <a:pt x="12558" y="16532"/>
                  </a:cubicBezTo>
                  <a:lnTo>
                    <a:pt x="3332" y="11751"/>
                  </a:lnTo>
                  <a:cubicBezTo>
                    <a:pt x="3160" y="11655"/>
                    <a:pt x="3016" y="11424"/>
                    <a:pt x="3016" y="11223"/>
                  </a:cubicBezTo>
                  <a:lnTo>
                    <a:pt x="3016" y="221"/>
                  </a:lnTo>
                  <a:cubicBezTo>
                    <a:pt x="3016" y="80"/>
                    <a:pt x="2950" y="0"/>
                    <a:pt x="2853" y="0"/>
                  </a:cubicBezTo>
                  <a:close/>
                </a:path>
              </a:pathLst>
            </a:custGeom>
            <a:solidFill>
              <a:srgbClr val="0863A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8" name="Shape 2218"/>
            <p:cNvSpPr/>
            <p:nvPr/>
          </p:nvSpPr>
          <p:spPr>
            <a:xfrm>
              <a:off x="2157725" y="2719325"/>
              <a:ext cx="321900" cy="463625"/>
            </a:xfrm>
            <a:custGeom>
              <a:pathLst>
                <a:path extrusionOk="0" h="18545" w="12876">
                  <a:moveTo>
                    <a:pt x="3054" y="1"/>
                  </a:moveTo>
                  <a:cubicBezTo>
                    <a:pt x="2930" y="1"/>
                    <a:pt x="2803" y="30"/>
                    <a:pt x="2708" y="88"/>
                  </a:cubicBezTo>
                  <a:lnTo>
                    <a:pt x="299" y="1624"/>
                  </a:lnTo>
                  <a:cubicBezTo>
                    <a:pt x="135" y="1730"/>
                    <a:pt x="1" y="1979"/>
                    <a:pt x="1" y="2171"/>
                  </a:cubicBezTo>
                  <a:lnTo>
                    <a:pt x="1" y="2296"/>
                  </a:lnTo>
                  <a:cubicBezTo>
                    <a:pt x="1" y="2133"/>
                    <a:pt x="126" y="2008"/>
                    <a:pt x="289" y="2008"/>
                  </a:cubicBezTo>
                  <a:cubicBezTo>
                    <a:pt x="366" y="2008"/>
                    <a:pt x="443" y="2046"/>
                    <a:pt x="443" y="2046"/>
                  </a:cubicBezTo>
                  <a:lnTo>
                    <a:pt x="9544" y="6760"/>
                  </a:lnTo>
                  <a:cubicBezTo>
                    <a:pt x="9717" y="6847"/>
                    <a:pt x="9861" y="7087"/>
                    <a:pt x="9861" y="7288"/>
                  </a:cubicBezTo>
                  <a:lnTo>
                    <a:pt x="9861" y="18175"/>
                  </a:lnTo>
                  <a:cubicBezTo>
                    <a:pt x="9861" y="18329"/>
                    <a:pt x="9726" y="18463"/>
                    <a:pt x="9563" y="18463"/>
                  </a:cubicBezTo>
                  <a:cubicBezTo>
                    <a:pt x="9515" y="18463"/>
                    <a:pt x="9467" y="18444"/>
                    <a:pt x="9429" y="18425"/>
                  </a:cubicBezTo>
                  <a:lnTo>
                    <a:pt x="9429" y="18425"/>
                  </a:lnTo>
                  <a:lnTo>
                    <a:pt x="9544" y="18482"/>
                  </a:lnTo>
                  <a:cubicBezTo>
                    <a:pt x="9620" y="18525"/>
                    <a:pt x="9717" y="18545"/>
                    <a:pt x="9815" y="18545"/>
                  </a:cubicBezTo>
                  <a:cubicBezTo>
                    <a:pt x="9940" y="18545"/>
                    <a:pt x="10067" y="18513"/>
                    <a:pt x="10158" y="18454"/>
                  </a:cubicBezTo>
                  <a:lnTo>
                    <a:pt x="12568" y="16927"/>
                  </a:lnTo>
                  <a:cubicBezTo>
                    <a:pt x="12741" y="16821"/>
                    <a:pt x="12875" y="16572"/>
                    <a:pt x="12875" y="16370"/>
                  </a:cubicBezTo>
                  <a:lnTo>
                    <a:pt x="12875" y="5368"/>
                  </a:lnTo>
                  <a:cubicBezTo>
                    <a:pt x="12875" y="5166"/>
                    <a:pt x="12731" y="4936"/>
                    <a:pt x="12558" y="4840"/>
                  </a:cubicBezTo>
                  <a:lnTo>
                    <a:pt x="3332" y="59"/>
                  </a:lnTo>
                  <a:cubicBezTo>
                    <a:pt x="3255" y="20"/>
                    <a:pt x="3155" y="1"/>
                    <a:pt x="3054" y="1"/>
                  </a:cubicBezTo>
                  <a:close/>
                </a:path>
              </a:pathLst>
            </a:custGeom>
            <a:solidFill>
              <a:srgbClr val="1C97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19" name="Shape 2219"/>
          <p:cNvGrpSpPr/>
          <p:nvPr/>
        </p:nvGrpSpPr>
        <p:grpSpPr>
          <a:xfrm>
            <a:off x="6361940" y="1521560"/>
            <a:ext cx="530436" cy="264361"/>
            <a:chOff x="4679075" y="2677575"/>
            <a:chExt cx="804300" cy="400850"/>
          </a:xfrm>
        </p:grpSpPr>
        <p:sp>
          <p:nvSpPr>
            <p:cNvPr id="2220" name="Shape 2220"/>
            <p:cNvSpPr/>
            <p:nvPr/>
          </p:nvSpPr>
          <p:spPr>
            <a:xfrm>
              <a:off x="5266375" y="2697975"/>
              <a:ext cx="39650" cy="39650"/>
            </a:xfrm>
            <a:custGeom>
              <a:pathLst>
                <a:path extrusionOk="0" h="1586" w="1586">
                  <a:moveTo>
                    <a:pt x="788" y="1"/>
                  </a:moveTo>
                  <a:cubicBezTo>
                    <a:pt x="356" y="1"/>
                    <a:pt x="1" y="356"/>
                    <a:pt x="1" y="788"/>
                  </a:cubicBezTo>
                  <a:cubicBezTo>
                    <a:pt x="1" y="1230"/>
                    <a:pt x="356" y="1585"/>
                    <a:pt x="788" y="1585"/>
                  </a:cubicBezTo>
                  <a:cubicBezTo>
                    <a:pt x="1230" y="1585"/>
                    <a:pt x="1585" y="1230"/>
                    <a:pt x="1585" y="788"/>
                  </a:cubicBezTo>
                  <a:cubicBezTo>
                    <a:pt x="1585" y="356"/>
                    <a:pt x="1230" y="1"/>
                    <a:pt x="788" y="1"/>
                  </a:cubicBezTo>
                  <a:close/>
                </a:path>
              </a:pathLst>
            </a:custGeom>
            <a:solidFill>
              <a:srgbClr val="00A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1" name="Shape 2221"/>
            <p:cNvSpPr/>
            <p:nvPr/>
          </p:nvSpPr>
          <p:spPr>
            <a:xfrm>
              <a:off x="5102700" y="2677575"/>
              <a:ext cx="80425" cy="80450"/>
            </a:xfrm>
            <a:custGeom>
              <a:pathLst>
                <a:path extrusionOk="0" h="3218" w="3217">
                  <a:moveTo>
                    <a:pt x="1613" y="1"/>
                  </a:moveTo>
                  <a:cubicBezTo>
                    <a:pt x="720" y="1"/>
                    <a:pt x="0" y="721"/>
                    <a:pt x="0" y="1604"/>
                  </a:cubicBezTo>
                  <a:cubicBezTo>
                    <a:pt x="0" y="2497"/>
                    <a:pt x="720" y="3217"/>
                    <a:pt x="1613" y="3217"/>
                  </a:cubicBezTo>
                  <a:cubicBezTo>
                    <a:pt x="2497" y="3217"/>
                    <a:pt x="3217" y="2497"/>
                    <a:pt x="3217" y="1604"/>
                  </a:cubicBezTo>
                  <a:cubicBezTo>
                    <a:pt x="3217" y="721"/>
                    <a:pt x="2497" y="1"/>
                    <a:pt x="1613" y="1"/>
                  </a:cubicBezTo>
                  <a:close/>
                </a:path>
              </a:pathLst>
            </a:custGeom>
            <a:solidFill>
              <a:srgbClr val="1C97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2" name="Shape 2222"/>
            <p:cNvSpPr/>
            <p:nvPr/>
          </p:nvSpPr>
          <p:spPr>
            <a:xfrm>
              <a:off x="4960600" y="2678550"/>
              <a:ext cx="78275" cy="78500"/>
            </a:xfrm>
            <a:custGeom>
              <a:pathLst>
                <a:path extrusionOk="0" h="3140" w="3131">
                  <a:moveTo>
                    <a:pt x="1566" y="0"/>
                  </a:moveTo>
                  <a:cubicBezTo>
                    <a:pt x="702" y="0"/>
                    <a:pt x="1" y="701"/>
                    <a:pt x="1" y="1565"/>
                  </a:cubicBezTo>
                  <a:cubicBezTo>
                    <a:pt x="1" y="2439"/>
                    <a:pt x="702" y="3140"/>
                    <a:pt x="1566" y="3140"/>
                  </a:cubicBezTo>
                  <a:cubicBezTo>
                    <a:pt x="2430" y="3140"/>
                    <a:pt x="3131" y="2439"/>
                    <a:pt x="3131" y="1565"/>
                  </a:cubicBezTo>
                  <a:cubicBezTo>
                    <a:pt x="3131" y="701"/>
                    <a:pt x="2430" y="0"/>
                    <a:pt x="1566" y="0"/>
                  </a:cubicBezTo>
                  <a:close/>
                </a:path>
              </a:pathLst>
            </a:custGeom>
            <a:solidFill>
              <a:srgbClr val="1C97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3" name="Shape 2223"/>
            <p:cNvSpPr/>
            <p:nvPr/>
          </p:nvSpPr>
          <p:spPr>
            <a:xfrm>
              <a:off x="4836775" y="2697975"/>
              <a:ext cx="39625" cy="39650"/>
            </a:xfrm>
            <a:custGeom>
              <a:pathLst>
                <a:path extrusionOk="0" h="1586" w="1585">
                  <a:moveTo>
                    <a:pt x="797" y="1"/>
                  </a:moveTo>
                  <a:cubicBezTo>
                    <a:pt x="355" y="1"/>
                    <a:pt x="0" y="356"/>
                    <a:pt x="0" y="788"/>
                  </a:cubicBezTo>
                  <a:cubicBezTo>
                    <a:pt x="0" y="1230"/>
                    <a:pt x="355" y="1585"/>
                    <a:pt x="797" y="1585"/>
                  </a:cubicBezTo>
                  <a:cubicBezTo>
                    <a:pt x="1229" y="1585"/>
                    <a:pt x="1584" y="1230"/>
                    <a:pt x="1584" y="788"/>
                  </a:cubicBezTo>
                  <a:cubicBezTo>
                    <a:pt x="1584" y="356"/>
                    <a:pt x="1229" y="1"/>
                    <a:pt x="797" y="1"/>
                  </a:cubicBezTo>
                  <a:close/>
                </a:path>
              </a:pathLst>
            </a:custGeom>
            <a:solidFill>
              <a:srgbClr val="1C97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4" name="Shape 2224"/>
            <p:cNvSpPr/>
            <p:nvPr/>
          </p:nvSpPr>
          <p:spPr>
            <a:xfrm>
              <a:off x="5402725" y="2834325"/>
              <a:ext cx="53300" cy="53300"/>
            </a:xfrm>
            <a:custGeom>
              <a:pathLst>
                <a:path extrusionOk="0" h="2132" w="2132">
                  <a:moveTo>
                    <a:pt x="1066" y="0"/>
                  </a:moveTo>
                  <a:cubicBezTo>
                    <a:pt x="480" y="0"/>
                    <a:pt x="0" y="480"/>
                    <a:pt x="0" y="1066"/>
                  </a:cubicBezTo>
                  <a:cubicBezTo>
                    <a:pt x="0" y="1651"/>
                    <a:pt x="480" y="2131"/>
                    <a:pt x="1066" y="2131"/>
                  </a:cubicBezTo>
                  <a:cubicBezTo>
                    <a:pt x="1651" y="2131"/>
                    <a:pt x="2131" y="1651"/>
                    <a:pt x="2131" y="1066"/>
                  </a:cubicBezTo>
                  <a:cubicBezTo>
                    <a:pt x="2131" y="480"/>
                    <a:pt x="1651" y="0"/>
                    <a:pt x="1066" y="0"/>
                  </a:cubicBezTo>
                  <a:close/>
                </a:path>
              </a:pathLst>
            </a:custGeom>
            <a:solidFill>
              <a:srgbClr val="00A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5" name="Shape 2225"/>
            <p:cNvSpPr/>
            <p:nvPr/>
          </p:nvSpPr>
          <p:spPr>
            <a:xfrm>
              <a:off x="5221500" y="2796150"/>
              <a:ext cx="129400" cy="129625"/>
            </a:xfrm>
            <a:custGeom>
              <a:pathLst>
                <a:path extrusionOk="0" h="5185" w="5176">
                  <a:moveTo>
                    <a:pt x="2583" y="1"/>
                  </a:moveTo>
                  <a:cubicBezTo>
                    <a:pt x="1153" y="1"/>
                    <a:pt x="1" y="1162"/>
                    <a:pt x="1" y="2593"/>
                  </a:cubicBezTo>
                  <a:cubicBezTo>
                    <a:pt x="1" y="4023"/>
                    <a:pt x="1153" y="5185"/>
                    <a:pt x="2583" y="5185"/>
                  </a:cubicBezTo>
                  <a:cubicBezTo>
                    <a:pt x="4014" y="5185"/>
                    <a:pt x="5175" y="4023"/>
                    <a:pt x="5175" y="2593"/>
                  </a:cubicBezTo>
                  <a:cubicBezTo>
                    <a:pt x="5175" y="1162"/>
                    <a:pt x="4014" y="1"/>
                    <a:pt x="2583" y="1"/>
                  </a:cubicBezTo>
                  <a:close/>
                </a:path>
              </a:pathLst>
            </a:custGeom>
            <a:solidFill>
              <a:srgbClr val="00A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6" name="Shape 2226"/>
            <p:cNvSpPr/>
            <p:nvPr/>
          </p:nvSpPr>
          <p:spPr>
            <a:xfrm>
              <a:off x="5094050" y="2812000"/>
              <a:ext cx="97950" cy="97950"/>
            </a:xfrm>
            <a:custGeom>
              <a:pathLst>
                <a:path extrusionOk="0" h="3918" w="3918">
                  <a:moveTo>
                    <a:pt x="1959" y="0"/>
                  </a:moveTo>
                  <a:cubicBezTo>
                    <a:pt x="874" y="0"/>
                    <a:pt x="1" y="874"/>
                    <a:pt x="1" y="1959"/>
                  </a:cubicBezTo>
                  <a:cubicBezTo>
                    <a:pt x="1" y="3044"/>
                    <a:pt x="874" y="3917"/>
                    <a:pt x="1959" y="3917"/>
                  </a:cubicBezTo>
                  <a:cubicBezTo>
                    <a:pt x="3035" y="3917"/>
                    <a:pt x="3918" y="3044"/>
                    <a:pt x="3918" y="1959"/>
                  </a:cubicBezTo>
                  <a:cubicBezTo>
                    <a:pt x="3918" y="874"/>
                    <a:pt x="3035" y="0"/>
                    <a:pt x="1959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7" name="Shape 2227"/>
            <p:cNvSpPr/>
            <p:nvPr/>
          </p:nvSpPr>
          <p:spPr>
            <a:xfrm>
              <a:off x="4926300" y="2787500"/>
              <a:ext cx="146900" cy="146925"/>
            </a:xfrm>
            <a:custGeom>
              <a:pathLst>
                <a:path extrusionOk="0" h="5877" w="5876">
                  <a:moveTo>
                    <a:pt x="2938" y="1"/>
                  </a:moveTo>
                  <a:cubicBezTo>
                    <a:pt x="1315" y="1"/>
                    <a:pt x="0" y="1316"/>
                    <a:pt x="0" y="2939"/>
                  </a:cubicBezTo>
                  <a:cubicBezTo>
                    <a:pt x="0" y="4561"/>
                    <a:pt x="1315" y="5876"/>
                    <a:pt x="2938" y="5876"/>
                  </a:cubicBezTo>
                  <a:cubicBezTo>
                    <a:pt x="4560" y="5876"/>
                    <a:pt x="5876" y="4561"/>
                    <a:pt x="5876" y="2939"/>
                  </a:cubicBezTo>
                  <a:cubicBezTo>
                    <a:pt x="5876" y="1316"/>
                    <a:pt x="4560" y="1"/>
                    <a:pt x="2938" y="1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8" name="Shape 2228"/>
            <p:cNvSpPr/>
            <p:nvPr/>
          </p:nvSpPr>
          <p:spPr>
            <a:xfrm>
              <a:off x="4808675" y="2812950"/>
              <a:ext cx="95800" cy="96025"/>
            </a:xfrm>
            <a:custGeom>
              <a:pathLst>
                <a:path extrusionOk="0" h="3841" w="3832">
                  <a:moveTo>
                    <a:pt x="1921" y="1"/>
                  </a:moveTo>
                  <a:cubicBezTo>
                    <a:pt x="865" y="1"/>
                    <a:pt x="1" y="865"/>
                    <a:pt x="1" y="1921"/>
                  </a:cubicBezTo>
                  <a:cubicBezTo>
                    <a:pt x="1" y="2977"/>
                    <a:pt x="865" y="3841"/>
                    <a:pt x="1921" y="3841"/>
                  </a:cubicBezTo>
                  <a:cubicBezTo>
                    <a:pt x="2977" y="3841"/>
                    <a:pt x="3831" y="2977"/>
                    <a:pt x="3831" y="1921"/>
                  </a:cubicBezTo>
                  <a:cubicBezTo>
                    <a:pt x="3831" y="865"/>
                    <a:pt x="2977" y="1"/>
                    <a:pt x="1921" y="1"/>
                  </a:cubicBezTo>
                  <a:close/>
                </a:path>
              </a:pathLst>
            </a:custGeom>
            <a:solidFill>
              <a:srgbClr val="1C97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9" name="Shape 2229"/>
            <p:cNvSpPr/>
            <p:nvPr/>
          </p:nvSpPr>
          <p:spPr>
            <a:xfrm>
              <a:off x="4693725" y="2841025"/>
              <a:ext cx="39625" cy="39875"/>
            </a:xfrm>
            <a:custGeom>
              <a:pathLst>
                <a:path extrusionOk="0" h="1595" w="1585">
                  <a:moveTo>
                    <a:pt x="787" y="1"/>
                  </a:moveTo>
                  <a:cubicBezTo>
                    <a:pt x="355" y="1"/>
                    <a:pt x="0" y="356"/>
                    <a:pt x="0" y="798"/>
                  </a:cubicBezTo>
                  <a:cubicBezTo>
                    <a:pt x="0" y="1239"/>
                    <a:pt x="355" y="1595"/>
                    <a:pt x="787" y="1595"/>
                  </a:cubicBezTo>
                  <a:cubicBezTo>
                    <a:pt x="1229" y="1595"/>
                    <a:pt x="1584" y="1239"/>
                    <a:pt x="1584" y="798"/>
                  </a:cubicBezTo>
                  <a:cubicBezTo>
                    <a:pt x="1584" y="356"/>
                    <a:pt x="1229" y="1"/>
                    <a:pt x="787" y="1"/>
                  </a:cubicBezTo>
                  <a:close/>
                </a:path>
              </a:pathLst>
            </a:custGeom>
            <a:solidFill>
              <a:srgbClr val="0863A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0" name="Shape 2230"/>
            <p:cNvSpPr/>
            <p:nvPr/>
          </p:nvSpPr>
          <p:spPr>
            <a:xfrm>
              <a:off x="5375350" y="2950000"/>
              <a:ext cx="108025" cy="108275"/>
            </a:xfrm>
            <a:custGeom>
              <a:pathLst>
                <a:path extrusionOk="0" h="4331" w="4321">
                  <a:moveTo>
                    <a:pt x="2161" y="0"/>
                  </a:moveTo>
                  <a:cubicBezTo>
                    <a:pt x="961" y="0"/>
                    <a:pt x="1" y="970"/>
                    <a:pt x="1" y="2161"/>
                  </a:cubicBezTo>
                  <a:cubicBezTo>
                    <a:pt x="1" y="3361"/>
                    <a:pt x="961" y="4330"/>
                    <a:pt x="2161" y="4330"/>
                  </a:cubicBezTo>
                  <a:cubicBezTo>
                    <a:pt x="3351" y="4330"/>
                    <a:pt x="4321" y="3361"/>
                    <a:pt x="4321" y="2161"/>
                  </a:cubicBezTo>
                  <a:cubicBezTo>
                    <a:pt x="4321" y="970"/>
                    <a:pt x="3351" y="0"/>
                    <a:pt x="2161" y="0"/>
                  </a:cubicBezTo>
                  <a:close/>
                </a:path>
              </a:pathLst>
            </a:custGeom>
            <a:solidFill>
              <a:srgbClr val="00A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1" name="Shape 2231"/>
            <p:cNvSpPr/>
            <p:nvPr/>
          </p:nvSpPr>
          <p:spPr>
            <a:xfrm>
              <a:off x="5243575" y="2961525"/>
              <a:ext cx="85250" cy="85225"/>
            </a:xfrm>
            <a:custGeom>
              <a:pathLst>
                <a:path extrusionOk="0" h="3409" w="3410">
                  <a:moveTo>
                    <a:pt x="1700" y="0"/>
                  </a:moveTo>
                  <a:cubicBezTo>
                    <a:pt x="759" y="0"/>
                    <a:pt x="1" y="759"/>
                    <a:pt x="1" y="1700"/>
                  </a:cubicBezTo>
                  <a:cubicBezTo>
                    <a:pt x="1" y="2640"/>
                    <a:pt x="759" y="3408"/>
                    <a:pt x="1700" y="3408"/>
                  </a:cubicBezTo>
                  <a:cubicBezTo>
                    <a:pt x="2641" y="3408"/>
                    <a:pt x="3409" y="2640"/>
                    <a:pt x="3409" y="1700"/>
                  </a:cubicBezTo>
                  <a:cubicBezTo>
                    <a:pt x="3409" y="759"/>
                    <a:pt x="2641" y="0"/>
                    <a:pt x="1700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2" name="Shape 2232"/>
            <p:cNvSpPr/>
            <p:nvPr/>
          </p:nvSpPr>
          <p:spPr>
            <a:xfrm>
              <a:off x="5068625" y="2929850"/>
              <a:ext cx="148575" cy="148575"/>
            </a:xfrm>
            <a:custGeom>
              <a:pathLst>
                <a:path extrusionOk="0" h="5943" w="5943">
                  <a:moveTo>
                    <a:pt x="2976" y="0"/>
                  </a:moveTo>
                  <a:cubicBezTo>
                    <a:pt x="1335" y="0"/>
                    <a:pt x="0" y="1325"/>
                    <a:pt x="0" y="2967"/>
                  </a:cubicBezTo>
                  <a:cubicBezTo>
                    <a:pt x="0" y="4608"/>
                    <a:pt x="1335" y="5943"/>
                    <a:pt x="2976" y="5943"/>
                  </a:cubicBezTo>
                  <a:cubicBezTo>
                    <a:pt x="4618" y="5943"/>
                    <a:pt x="5943" y="4608"/>
                    <a:pt x="5943" y="2967"/>
                  </a:cubicBezTo>
                  <a:cubicBezTo>
                    <a:pt x="5943" y="1325"/>
                    <a:pt x="4618" y="0"/>
                    <a:pt x="2976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3" name="Shape 2233"/>
            <p:cNvSpPr/>
            <p:nvPr/>
          </p:nvSpPr>
          <p:spPr>
            <a:xfrm>
              <a:off x="4962525" y="2966800"/>
              <a:ext cx="74675" cy="74675"/>
            </a:xfrm>
            <a:custGeom>
              <a:pathLst>
                <a:path extrusionOk="0" h="2987" w="2987">
                  <a:moveTo>
                    <a:pt x="1489" y="1"/>
                  </a:moveTo>
                  <a:cubicBezTo>
                    <a:pt x="663" y="1"/>
                    <a:pt x="1" y="663"/>
                    <a:pt x="1" y="1489"/>
                  </a:cubicBezTo>
                  <a:cubicBezTo>
                    <a:pt x="1" y="2314"/>
                    <a:pt x="663" y="2986"/>
                    <a:pt x="1489" y="2986"/>
                  </a:cubicBezTo>
                  <a:cubicBezTo>
                    <a:pt x="2314" y="2986"/>
                    <a:pt x="2986" y="2314"/>
                    <a:pt x="2986" y="1489"/>
                  </a:cubicBezTo>
                  <a:cubicBezTo>
                    <a:pt x="2986" y="663"/>
                    <a:pt x="2314" y="1"/>
                    <a:pt x="1489" y="1"/>
                  </a:cubicBezTo>
                  <a:close/>
                </a:path>
              </a:pathLst>
            </a:custGeom>
            <a:solidFill>
              <a:srgbClr val="0863A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4" name="Shape 2234"/>
            <p:cNvSpPr/>
            <p:nvPr/>
          </p:nvSpPr>
          <p:spPr>
            <a:xfrm>
              <a:off x="4790200" y="2937750"/>
              <a:ext cx="132750" cy="132750"/>
            </a:xfrm>
            <a:custGeom>
              <a:pathLst>
                <a:path extrusionOk="0" h="5310" w="5310">
                  <a:moveTo>
                    <a:pt x="2660" y="1"/>
                  </a:moveTo>
                  <a:cubicBezTo>
                    <a:pt x="1191" y="1"/>
                    <a:pt x="1" y="1191"/>
                    <a:pt x="1" y="2651"/>
                  </a:cubicBezTo>
                  <a:cubicBezTo>
                    <a:pt x="1" y="4119"/>
                    <a:pt x="1191" y="5310"/>
                    <a:pt x="2660" y="5310"/>
                  </a:cubicBezTo>
                  <a:cubicBezTo>
                    <a:pt x="4129" y="5310"/>
                    <a:pt x="5310" y="4119"/>
                    <a:pt x="5310" y="2651"/>
                  </a:cubicBezTo>
                  <a:cubicBezTo>
                    <a:pt x="5310" y="1191"/>
                    <a:pt x="4129" y="1"/>
                    <a:pt x="2660" y="1"/>
                  </a:cubicBezTo>
                  <a:close/>
                </a:path>
              </a:pathLst>
            </a:custGeom>
            <a:solidFill>
              <a:srgbClr val="0863A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5" name="Shape 2235"/>
            <p:cNvSpPr/>
            <p:nvPr/>
          </p:nvSpPr>
          <p:spPr>
            <a:xfrm>
              <a:off x="4679075" y="2969675"/>
              <a:ext cx="68900" cy="68925"/>
            </a:xfrm>
            <a:custGeom>
              <a:pathLst>
                <a:path extrusionOk="0" h="2757" w="2756">
                  <a:moveTo>
                    <a:pt x="1373" y="1"/>
                  </a:moveTo>
                  <a:cubicBezTo>
                    <a:pt x="615" y="1"/>
                    <a:pt x="1" y="615"/>
                    <a:pt x="1" y="1374"/>
                  </a:cubicBezTo>
                  <a:cubicBezTo>
                    <a:pt x="1" y="2142"/>
                    <a:pt x="615" y="2756"/>
                    <a:pt x="1373" y="2756"/>
                  </a:cubicBezTo>
                  <a:cubicBezTo>
                    <a:pt x="2132" y="2756"/>
                    <a:pt x="2756" y="2142"/>
                    <a:pt x="2756" y="1374"/>
                  </a:cubicBezTo>
                  <a:cubicBezTo>
                    <a:pt x="2756" y="615"/>
                    <a:pt x="2132" y="1"/>
                    <a:pt x="1373" y="1"/>
                  </a:cubicBezTo>
                  <a:close/>
                </a:path>
              </a:pathLst>
            </a:custGeom>
            <a:solidFill>
              <a:srgbClr val="0863A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36" name="Shape 2236"/>
          <p:cNvGrpSpPr/>
          <p:nvPr/>
        </p:nvGrpSpPr>
        <p:grpSpPr>
          <a:xfrm>
            <a:off x="2774103" y="1462978"/>
            <a:ext cx="335955" cy="373140"/>
            <a:chOff x="916875" y="2528475"/>
            <a:chExt cx="585900" cy="650750"/>
          </a:xfrm>
        </p:grpSpPr>
        <p:sp>
          <p:nvSpPr>
            <p:cNvPr id="2237" name="Shape 2237"/>
            <p:cNvSpPr/>
            <p:nvPr/>
          </p:nvSpPr>
          <p:spPr>
            <a:xfrm>
              <a:off x="980225" y="2777200"/>
              <a:ext cx="349725" cy="271700"/>
            </a:xfrm>
            <a:custGeom>
              <a:pathLst>
                <a:path extrusionOk="0" h="10868" w="13989">
                  <a:moveTo>
                    <a:pt x="13989" y="0"/>
                  </a:moveTo>
                  <a:lnTo>
                    <a:pt x="1" y="7306"/>
                  </a:lnTo>
                  <a:lnTo>
                    <a:pt x="1" y="10868"/>
                  </a:lnTo>
                  <a:lnTo>
                    <a:pt x="13989" y="3552"/>
                  </a:lnTo>
                  <a:lnTo>
                    <a:pt x="13989" y="0"/>
                  </a:lnTo>
                  <a:close/>
                </a:path>
              </a:pathLst>
            </a:custGeom>
            <a:solidFill>
              <a:srgbClr val="0863A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8" name="Shape 2238"/>
            <p:cNvSpPr/>
            <p:nvPr/>
          </p:nvSpPr>
          <p:spPr>
            <a:xfrm>
              <a:off x="955750" y="2561175"/>
              <a:ext cx="312525" cy="450775"/>
            </a:xfrm>
            <a:custGeom>
              <a:pathLst>
                <a:path extrusionOk="0" h="18031" w="12501">
                  <a:moveTo>
                    <a:pt x="9726" y="1"/>
                  </a:moveTo>
                  <a:lnTo>
                    <a:pt x="1" y="16456"/>
                  </a:lnTo>
                  <a:lnTo>
                    <a:pt x="2775" y="18030"/>
                  </a:lnTo>
                  <a:lnTo>
                    <a:pt x="12500" y="1585"/>
                  </a:lnTo>
                  <a:lnTo>
                    <a:pt x="9726" y="1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9" name="Shape 2239"/>
            <p:cNvSpPr/>
            <p:nvPr/>
          </p:nvSpPr>
          <p:spPr>
            <a:xfrm>
              <a:off x="916875" y="2673025"/>
              <a:ext cx="293075" cy="506200"/>
            </a:xfrm>
            <a:custGeom>
              <a:pathLst>
                <a:path extrusionOk="0" h="20248" w="11723">
                  <a:moveTo>
                    <a:pt x="0" y="1"/>
                  </a:moveTo>
                  <a:lnTo>
                    <a:pt x="0" y="12961"/>
                  </a:lnTo>
                  <a:cubicBezTo>
                    <a:pt x="0" y="13595"/>
                    <a:pt x="461" y="14353"/>
                    <a:pt x="1028" y="14651"/>
                  </a:cubicBezTo>
                  <a:lnTo>
                    <a:pt x="11723" y="20248"/>
                  </a:lnTo>
                  <a:lnTo>
                    <a:pt x="11723" y="16648"/>
                  </a:lnTo>
                  <a:lnTo>
                    <a:pt x="2957" y="12059"/>
                  </a:lnTo>
                  <a:lnTo>
                    <a:pt x="2957" y="154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863A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0" name="Shape 2240"/>
            <p:cNvSpPr/>
            <p:nvPr/>
          </p:nvSpPr>
          <p:spPr>
            <a:xfrm>
              <a:off x="1151350" y="2561175"/>
              <a:ext cx="351425" cy="618050"/>
            </a:xfrm>
            <a:custGeom>
              <a:pathLst>
                <a:path extrusionOk="0" h="24722" w="14057">
                  <a:moveTo>
                    <a:pt x="2785" y="1"/>
                  </a:moveTo>
                  <a:lnTo>
                    <a:pt x="1" y="1585"/>
                  </a:lnTo>
                  <a:lnTo>
                    <a:pt x="9381" y="17435"/>
                  </a:lnTo>
                  <a:lnTo>
                    <a:pt x="2344" y="21122"/>
                  </a:lnTo>
                  <a:lnTo>
                    <a:pt x="2344" y="24722"/>
                  </a:lnTo>
                  <a:lnTo>
                    <a:pt x="13039" y="19125"/>
                  </a:lnTo>
                  <a:cubicBezTo>
                    <a:pt x="13605" y="18827"/>
                    <a:pt x="14056" y="18069"/>
                    <a:pt x="14056" y="17435"/>
                  </a:cubicBezTo>
                  <a:lnTo>
                    <a:pt x="14056" y="4475"/>
                  </a:lnTo>
                  <a:lnTo>
                    <a:pt x="11109" y="6020"/>
                  </a:lnTo>
                  <a:lnTo>
                    <a:pt x="11109" y="14085"/>
                  </a:lnTo>
                  <a:lnTo>
                    <a:pt x="2785" y="1"/>
                  </a:lnTo>
                  <a:close/>
                </a:path>
              </a:pathLst>
            </a:custGeom>
            <a:solidFill>
              <a:srgbClr val="00A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1" name="Shape 2241"/>
            <p:cNvSpPr/>
            <p:nvPr/>
          </p:nvSpPr>
          <p:spPr>
            <a:xfrm>
              <a:off x="916875" y="2528475"/>
              <a:ext cx="585900" cy="183225"/>
            </a:xfrm>
            <a:custGeom>
              <a:pathLst>
                <a:path extrusionOk="0" h="7329" w="23436">
                  <a:moveTo>
                    <a:pt x="11723" y="1"/>
                  </a:moveTo>
                  <a:cubicBezTo>
                    <a:pt x="11298" y="1"/>
                    <a:pt x="10873" y="85"/>
                    <a:pt x="10551" y="253"/>
                  </a:cubicBezTo>
                  <a:lnTo>
                    <a:pt x="0" y="5783"/>
                  </a:lnTo>
                  <a:lnTo>
                    <a:pt x="2957" y="7328"/>
                  </a:lnTo>
                  <a:lnTo>
                    <a:pt x="11723" y="2739"/>
                  </a:lnTo>
                  <a:lnTo>
                    <a:pt x="20488" y="7328"/>
                  </a:lnTo>
                  <a:lnTo>
                    <a:pt x="23435" y="5783"/>
                  </a:lnTo>
                  <a:lnTo>
                    <a:pt x="12894" y="253"/>
                  </a:lnTo>
                  <a:cubicBezTo>
                    <a:pt x="12572" y="85"/>
                    <a:pt x="12147" y="1"/>
                    <a:pt x="11723" y="1"/>
                  </a:cubicBezTo>
                  <a:close/>
                </a:path>
              </a:pathLst>
            </a:custGeom>
            <a:solidFill>
              <a:srgbClr val="1C97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42" name="Shape 2242"/>
          <p:cNvGrpSpPr/>
          <p:nvPr/>
        </p:nvGrpSpPr>
        <p:grpSpPr>
          <a:xfrm>
            <a:off x="5200284" y="1465157"/>
            <a:ext cx="350677" cy="359321"/>
            <a:chOff x="3463650" y="2532275"/>
            <a:chExt cx="611575" cy="626650"/>
          </a:xfrm>
        </p:grpSpPr>
        <p:sp>
          <p:nvSpPr>
            <p:cNvPr id="2243" name="Shape 2243"/>
            <p:cNvSpPr/>
            <p:nvPr/>
          </p:nvSpPr>
          <p:spPr>
            <a:xfrm>
              <a:off x="3661650" y="2718075"/>
              <a:ext cx="215575" cy="255000"/>
            </a:xfrm>
            <a:custGeom>
              <a:pathLst>
                <a:path extrusionOk="0" h="10200" w="8623">
                  <a:moveTo>
                    <a:pt x="4094" y="0"/>
                  </a:moveTo>
                  <a:cubicBezTo>
                    <a:pt x="3991" y="0"/>
                    <a:pt x="3887" y="27"/>
                    <a:pt x="3812" y="80"/>
                  </a:cubicBezTo>
                  <a:lnTo>
                    <a:pt x="250" y="2356"/>
                  </a:lnTo>
                  <a:cubicBezTo>
                    <a:pt x="231" y="2365"/>
                    <a:pt x="212" y="2384"/>
                    <a:pt x="202" y="2394"/>
                  </a:cubicBezTo>
                  <a:cubicBezTo>
                    <a:pt x="78" y="2490"/>
                    <a:pt x="1" y="2634"/>
                    <a:pt x="1" y="2797"/>
                  </a:cubicBezTo>
                  <a:cubicBezTo>
                    <a:pt x="1" y="2797"/>
                    <a:pt x="1" y="2807"/>
                    <a:pt x="1" y="2807"/>
                  </a:cubicBezTo>
                  <a:cubicBezTo>
                    <a:pt x="1" y="2807"/>
                    <a:pt x="1" y="2807"/>
                    <a:pt x="1" y="2816"/>
                  </a:cubicBezTo>
                  <a:lnTo>
                    <a:pt x="1" y="7626"/>
                  </a:lnTo>
                  <a:cubicBezTo>
                    <a:pt x="1" y="7789"/>
                    <a:pt x="116" y="7991"/>
                    <a:pt x="260" y="8058"/>
                  </a:cubicBezTo>
                  <a:lnTo>
                    <a:pt x="4302" y="10151"/>
                  </a:lnTo>
                  <a:cubicBezTo>
                    <a:pt x="4331" y="10161"/>
                    <a:pt x="4350" y="10170"/>
                    <a:pt x="4379" y="10170"/>
                  </a:cubicBezTo>
                  <a:cubicBezTo>
                    <a:pt x="4427" y="10190"/>
                    <a:pt x="4484" y="10199"/>
                    <a:pt x="4532" y="10199"/>
                  </a:cubicBezTo>
                  <a:cubicBezTo>
                    <a:pt x="4619" y="10199"/>
                    <a:pt x="4686" y="10180"/>
                    <a:pt x="4753" y="10151"/>
                  </a:cubicBezTo>
                  <a:cubicBezTo>
                    <a:pt x="4772" y="10142"/>
                    <a:pt x="8373" y="7847"/>
                    <a:pt x="8373" y="7847"/>
                  </a:cubicBezTo>
                  <a:cubicBezTo>
                    <a:pt x="8517" y="7761"/>
                    <a:pt x="8622" y="7549"/>
                    <a:pt x="8622" y="7386"/>
                  </a:cubicBezTo>
                  <a:lnTo>
                    <a:pt x="8622" y="2567"/>
                  </a:lnTo>
                  <a:cubicBezTo>
                    <a:pt x="8622" y="2404"/>
                    <a:pt x="8507" y="2212"/>
                    <a:pt x="8363" y="2135"/>
                  </a:cubicBezTo>
                  <a:lnTo>
                    <a:pt x="4321" y="51"/>
                  </a:lnTo>
                  <a:cubicBezTo>
                    <a:pt x="4257" y="17"/>
                    <a:pt x="4176" y="0"/>
                    <a:pt x="4094" y="0"/>
                  </a:cubicBezTo>
                  <a:close/>
                </a:path>
              </a:pathLst>
            </a:custGeom>
            <a:solidFill>
              <a:srgbClr val="00A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4" name="Shape 2244"/>
            <p:cNvSpPr/>
            <p:nvPr/>
          </p:nvSpPr>
          <p:spPr>
            <a:xfrm>
              <a:off x="3661650" y="2777200"/>
              <a:ext cx="114050" cy="195300"/>
            </a:xfrm>
            <a:custGeom>
              <a:pathLst>
                <a:path extrusionOk="0" h="7812" w="4562">
                  <a:moveTo>
                    <a:pt x="231" y="0"/>
                  </a:moveTo>
                  <a:cubicBezTo>
                    <a:pt x="97" y="96"/>
                    <a:pt x="1" y="250"/>
                    <a:pt x="1" y="432"/>
                  </a:cubicBezTo>
                  <a:cubicBezTo>
                    <a:pt x="1" y="432"/>
                    <a:pt x="1" y="442"/>
                    <a:pt x="1" y="442"/>
                  </a:cubicBezTo>
                  <a:cubicBezTo>
                    <a:pt x="1" y="442"/>
                    <a:pt x="1" y="442"/>
                    <a:pt x="1" y="451"/>
                  </a:cubicBezTo>
                  <a:lnTo>
                    <a:pt x="1" y="5261"/>
                  </a:lnTo>
                  <a:cubicBezTo>
                    <a:pt x="1" y="5424"/>
                    <a:pt x="116" y="5626"/>
                    <a:pt x="260" y="5693"/>
                  </a:cubicBezTo>
                  <a:lnTo>
                    <a:pt x="4302" y="7786"/>
                  </a:lnTo>
                  <a:cubicBezTo>
                    <a:pt x="4339" y="7804"/>
                    <a:pt x="4375" y="7812"/>
                    <a:pt x="4407" y="7812"/>
                  </a:cubicBezTo>
                  <a:cubicBezTo>
                    <a:pt x="4498" y="7812"/>
                    <a:pt x="4561" y="7744"/>
                    <a:pt x="4561" y="7623"/>
                  </a:cubicBezTo>
                  <a:lnTo>
                    <a:pt x="4561" y="2803"/>
                  </a:lnTo>
                  <a:cubicBezTo>
                    <a:pt x="4561" y="2784"/>
                    <a:pt x="4561" y="2765"/>
                    <a:pt x="4561" y="2736"/>
                  </a:cubicBezTo>
                  <a:cubicBezTo>
                    <a:pt x="4552" y="2717"/>
                    <a:pt x="4552" y="2698"/>
                    <a:pt x="4542" y="2679"/>
                  </a:cubicBezTo>
                  <a:cubicBezTo>
                    <a:pt x="4532" y="2631"/>
                    <a:pt x="4513" y="2592"/>
                    <a:pt x="4484" y="2554"/>
                  </a:cubicBezTo>
                  <a:cubicBezTo>
                    <a:pt x="4475" y="2535"/>
                    <a:pt x="4465" y="2515"/>
                    <a:pt x="4446" y="2496"/>
                  </a:cubicBezTo>
                  <a:cubicBezTo>
                    <a:pt x="4408" y="2448"/>
                    <a:pt x="4350" y="2400"/>
                    <a:pt x="4302" y="2371"/>
                  </a:cubicBezTo>
                  <a:lnTo>
                    <a:pt x="2660" y="1527"/>
                  </a:lnTo>
                  <a:lnTo>
                    <a:pt x="980" y="653"/>
                  </a:lnTo>
                  <a:lnTo>
                    <a:pt x="260" y="288"/>
                  </a:lnTo>
                  <a:cubicBezTo>
                    <a:pt x="126" y="211"/>
                    <a:pt x="116" y="87"/>
                    <a:pt x="231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5" name="Shape 2245"/>
            <p:cNvSpPr/>
            <p:nvPr/>
          </p:nvSpPr>
          <p:spPr>
            <a:xfrm>
              <a:off x="3466525" y="2970650"/>
              <a:ext cx="335575" cy="188275"/>
            </a:xfrm>
            <a:custGeom>
              <a:pathLst>
                <a:path extrusionOk="0" h="7531" w="13423">
                  <a:moveTo>
                    <a:pt x="4455" y="0"/>
                  </a:moveTo>
                  <a:lnTo>
                    <a:pt x="145" y="2746"/>
                  </a:lnTo>
                  <a:cubicBezTo>
                    <a:pt x="1" y="2832"/>
                    <a:pt x="10" y="2976"/>
                    <a:pt x="164" y="3053"/>
                  </a:cubicBezTo>
                  <a:lnTo>
                    <a:pt x="8699" y="7479"/>
                  </a:lnTo>
                  <a:cubicBezTo>
                    <a:pt x="8767" y="7513"/>
                    <a:pt x="8852" y="7530"/>
                    <a:pt x="8939" y="7530"/>
                  </a:cubicBezTo>
                  <a:cubicBezTo>
                    <a:pt x="9047" y="7530"/>
                    <a:pt x="9156" y="7503"/>
                    <a:pt x="9236" y="7450"/>
                  </a:cubicBezTo>
                  <a:lnTo>
                    <a:pt x="13278" y="4887"/>
                  </a:lnTo>
                  <a:cubicBezTo>
                    <a:pt x="13422" y="4791"/>
                    <a:pt x="13413" y="4656"/>
                    <a:pt x="13259" y="4570"/>
                  </a:cubicBezTo>
                  <a:lnTo>
                    <a:pt x="4455" y="0"/>
                  </a:lnTo>
                  <a:close/>
                </a:path>
              </a:pathLst>
            </a:custGeom>
            <a:solidFill>
              <a:srgbClr val="0863A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6" name="Shape 2246"/>
            <p:cNvSpPr/>
            <p:nvPr/>
          </p:nvSpPr>
          <p:spPr>
            <a:xfrm>
              <a:off x="3463650" y="2777025"/>
              <a:ext cx="114500" cy="325650"/>
            </a:xfrm>
            <a:custGeom>
              <a:pathLst>
                <a:path extrusionOk="0" h="13026" w="4580">
                  <a:moveTo>
                    <a:pt x="158" y="0"/>
                  </a:moveTo>
                  <a:cubicBezTo>
                    <a:pt x="65" y="0"/>
                    <a:pt x="0" y="75"/>
                    <a:pt x="0" y="199"/>
                  </a:cubicBezTo>
                  <a:lnTo>
                    <a:pt x="0" y="10347"/>
                  </a:lnTo>
                  <a:cubicBezTo>
                    <a:pt x="0" y="10510"/>
                    <a:pt x="125" y="10721"/>
                    <a:pt x="279" y="10798"/>
                  </a:cubicBezTo>
                  <a:lnTo>
                    <a:pt x="4580" y="13025"/>
                  </a:lnTo>
                  <a:lnTo>
                    <a:pt x="4580" y="12718"/>
                  </a:lnTo>
                  <a:lnTo>
                    <a:pt x="4580" y="10174"/>
                  </a:lnTo>
                  <a:lnTo>
                    <a:pt x="4580" y="2570"/>
                  </a:lnTo>
                  <a:cubicBezTo>
                    <a:pt x="4580" y="2407"/>
                    <a:pt x="4455" y="2196"/>
                    <a:pt x="4311" y="2119"/>
                  </a:cubicBezTo>
                  <a:lnTo>
                    <a:pt x="279" y="36"/>
                  </a:lnTo>
                  <a:cubicBezTo>
                    <a:pt x="236" y="12"/>
                    <a:pt x="195" y="0"/>
                    <a:pt x="158" y="0"/>
                  </a:cubicBezTo>
                  <a:close/>
                </a:path>
              </a:pathLst>
            </a:custGeom>
            <a:solidFill>
              <a:srgbClr val="1C97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7" name="Shape 2247"/>
            <p:cNvSpPr/>
            <p:nvPr/>
          </p:nvSpPr>
          <p:spPr>
            <a:xfrm>
              <a:off x="3960725" y="2591150"/>
              <a:ext cx="114500" cy="322950"/>
            </a:xfrm>
            <a:custGeom>
              <a:pathLst>
                <a:path extrusionOk="0" h="12918" w="4580">
                  <a:moveTo>
                    <a:pt x="165" y="1"/>
                  </a:moveTo>
                  <a:cubicBezTo>
                    <a:pt x="68" y="1"/>
                    <a:pt x="0" y="76"/>
                    <a:pt x="0" y="203"/>
                  </a:cubicBezTo>
                  <a:lnTo>
                    <a:pt x="0" y="10341"/>
                  </a:lnTo>
                  <a:cubicBezTo>
                    <a:pt x="0" y="10514"/>
                    <a:pt x="125" y="10716"/>
                    <a:pt x="279" y="10802"/>
                  </a:cubicBezTo>
                  <a:lnTo>
                    <a:pt x="4301" y="12886"/>
                  </a:lnTo>
                  <a:cubicBezTo>
                    <a:pt x="4344" y="12907"/>
                    <a:pt x="4384" y="12917"/>
                    <a:pt x="4420" y="12917"/>
                  </a:cubicBezTo>
                  <a:cubicBezTo>
                    <a:pt x="4514" y="12917"/>
                    <a:pt x="4580" y="12847"/>
                    <a:pt x="4580" y="12722"/>
                  </a:cubicBezTo>
                  <a:lnTo>
                    <a:pt x="4580" y="2575"/>
                  </a:lnTo>
                  <a:cubicBezTo>
                    <a:pt x="4580" y="2402"/>
                    <a:pt x="4455" y="2200"/>
                    <a:pt x="4301" y="2123"/>
                  </a:cubicBezTo>
                  <a:lnTo>
                    <a:pt x="279" y="31"/>
                  </a:lnTo>
                  <a:cubicBezTo>
                    <a:pt x="238" y="10"/>
                    <a:pt x="200" y="1"/>
                    <a:pt x="165" y="1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8" name="Shape 2248"/>
            <p:cNvSpPr/>
            <p:nvPr/>
          </p:nvSpPr>
          <p:spPr>
            <a:xfrm>
              <a:off x="3736775" y="2532275"/>
              <a:ext cx="338450" cy="185850"/>
            </a:xfrm>
            <a:custGeom>
              <a:pathLst>
                <a:path extrusionOk="0" h="7434" w="13538">
                  <a:moveTo>
                    <a:pt x="4481" y="1"/>
                  </a:moveTo>
                  <a:cubicBezTo>
                    <a:pt x="4375" y="1"/>
                    <a:pt x="4265" y="25"/>
                    <a:pt x="4187" y="72"/>
                  </a:cubicBezTo>
                  <a:lnTo>
                    <a:pt x="145" y="2645"/>
                  </a:lnTo>
                  <a:cubicBezTo>
                    <a:pt x="1" y="2741"/>
                    <a:pt x="10" y="2875"/>
                    <a:pt x="164" y="2952"/>
                  </a:cubicBezTo>
                  <a:lnTo>
                    <a:pt x="8699" y="7378"/>
                  </a:lnTo>
                  <a:cubicBezTo>
                    <a:pt x="8763" y="7416"/>
                    <a:pt x="8848" y="7434"/>
                    <a:pt x="8935" y="7434"/>
                  </a:cubicBezTo>
                  <a:cubicBezTo>
                    <a:pt x="9044" y="7434"/>
                    <a:pt x="9157" y="7407"/>
                    <a:pt x="9237" y="7359"/>
                  </a:cubicBezTo>
                  <a:lnTo>
                    <a:pt x="13096" y="4901"/>
                  </a:lnTo>
                  <a:cubicBezTo>
                    <a:pt x="13144" y="4872"/>
                    <a:pt x="13202" y="4853"/>
                    <a:pt x="13259" y="4853"/>
                  </a:cubicBezTo>
                  <a:cubicBezTo>
                    <a:pt x="13403" y="4853"/>
                    <a:pt x="13518" y="4958"/>
                    <a:pt x="13538" y="5093"/>
                  </a:cubicBezTo>
                  <a:lnTo>
                    <a:pt x="13538" y="4930"/>
                  </a:lnTo>
                  <a:cubicBezTo>
                    <a:pt x="13538" y="4766"/>
                    <a:pt x="13422" y="4565"/>
                    <a:pt x="13269" y="4478"/>
                  </a:cubicBezTo>
                  <a:lnTo>
                    <a:pt x="13259" y="4478"/>
                  </a:lnTo>
                  <a:lnTo>
                    <a:pt x="4724" y="53"/>
                  </a:lnTo>
                  <a:cubicBezTo>
                    <a:pt x="4659" y="18"/>
                    <a:pt x="4571" y="1"/>
                    <a:pt x="4481" y="1"/>
                  </a:cubicBezTo>
                  <a:close/>
                </a:path>
              </a:pathLst>
            </a:custGeom>
            <a:solidFill>
              <a:srgbClr val="00A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52" name="Shape 2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" name="Shape 2253"/>
          <p:cNvSpPr txBox="1"/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Benefits of PCF</a:t>
            </a:r>
            <a:endParaRPr/>
          </a:p>
        </p:txBody>
      </p:sp>
      <p:sp>
        <p:nvSpPr>
          <p:cNvPr id="2254" name="Shape 2254"/>
          <p:cNvSpPr txBox="1"/>
          <p:nvPr>
            <p:ph idx="1" type="body"/>
          </p:nvPr>
        </p:nvSpPr>
        <p:spPr>
          <a:xfrm>
            <a:off x="915400" y="900400"/>
            <a:ext cx="7333200" cy="376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9B15C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chemeClr val="folHlink"/>
                </a:solidFill>
              </a:rPr>
              <a:t>Spring Boot apps integration with AppsManager</a:t>
            </a:r>
            <a:endParaRPr sz="1100">
              <a:solidFill>
                <a:schemeClr val="folHlink"/>
              </a:solidFill>
            </a:endParaRPr>
          </a:p>
          <a:p>
            <a:pPr indent="-29845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9B15C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chemeClr val="folHlink"/>
                </a:solidFill>
              </a:rPr>
              <a:t>Spring deployment profiles (“cloud” profile)</a:t>
            </a:r>
            <a:endParaRPr sz="1100">
              <a:solidFill>
                <a:schemeClr val="folHlink"/>
              </a:solidFill>
            </a:endParaRPr>
          </a:p>
          <a:p>
            <a:pPr indent="-29845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9B15C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chemeClr val="folHlink"/>
                </a:solidFill>
              </a:rPr>
              <a:t>Spring Cloud Connector for Cloud Foundry (VCAP_SERVICES, VCAP_APPLICATION)</a:t>
            </a:r>
            <a:endParaRPr sz="1100">
              <a:solidFill>
                <a:schemeClr val="folHlink"/>
              </a:solidFill>
            </a:endParaRPr>
          </a:p>
          <a:p>
            <a:pPr indent="-29845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9B15C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chemeClr val="folHlink"/>
                </a:solidFill>
              </a:rPr>
              <a:t>Java Buildpack</a:t>
            </a:r>
            <a:endParaRPr sz="1100">
              <a:solidFill>
                <a:schemeClr val="folHlink"/>
              </a:solidFill>
            </a:endParaRPr>
          </a:p>
          <a:p>
            <a:pPr indent="-298450" lvl="1" marL="914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B4B4B"/>
              </a:buClr>
              <a:buSzPts val="1100"/>
              <a:buFont typeface="Arial"/>
              <a:buChar char="○"/>
            </a:pPr>
            <a:r>
              <a:rPr lang="en" sz="1100">
                <a:solidFill>
                  <a:schemeClr val="folHlink"/>
                </a:solidFill>
              </a:rPr>
              <a:t>Advanced JVM memory calculator</a:t>
            </a:r>
            <a:endParaRPr sz="1100">
              <a:solidFill>
                <a:schemeClr val="folHlink"/>
              </a:solidFill>
            </a:endParaRPr>
          </a:p>
          <a:p>
            <a:pPr indent="-298450" lvl="1" marL="914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B4B4B"/>
              </a:buClr>
              <a:buSzPts val="1100"/>
              <a:buFont typeface="Arial"/>
              <a:buChar char="○"/>
            </a:pPr>
            <a:r>
              <a:rPr lang="en" sz="1100">
                <a:solidFill>
                  <a:schemeClr val="folHlink"/>
                </a:solidFill>
              </a:rPr>
              <a:t>JVM heap dump histograms</a:t>
            </a:r>
            <a:endParaRPr sz="1100">
              <a:solidFill>
                <a:schemeClr val="folHlink"/>
              </a:solidFill>
            </a:endParaRPr>
          </a:p>
          <a:p>
            <a:pPr indent="-298450" lvl="1" marL="914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B4B4B"/>
              </a:buClr>
              <a:buSzPts val="1100"/>
              <a:buFont typeface="Arial"/>
              <a:buChar char="○"/>
            </a:pPr>
            <a:r>
              <a:rPr lang="en" sz="1100">
                <a:solidFill>
                  <a:schemeClr val="folHlink"/>
                </a:solidFill>
              </a:rPr>
              <a:t>3rd party framework integration (APM)</a:t>
            </a:r>
            <a:endParaRPr sz="1100">
              <a:solidFill>
                <a:schemeClr val="folHlink"/>
              </a:solidFill>
            </a:endParaRPr>
          </a:p>
          <a:p>
            <a:pPr indent="-298450" lvl="1" marL="914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B4B4B"/>
              </a:buClr>
              <a:buSzPts val="1100"/>
              <a:buFont typeface="Arial"/>
              <a:buChar char="○"/>
            </a:pPr>
            <a:r>
              <a:rPr lang="en" sz="1100">
                <a:solidFill>
                  <a:schemeClr val="folHlink"/>
                </a:solidFill>
              </a:rPr>
              <a:t>Self-executable JARs</a:t>
            </a:r>
            <a:endParaRPr sz="1100">
              <a:solidFill>
                <a:schemeClr val="folHlink"/>
              </a:solidFill>
            </a:endParaRPr>
          </a:p>
          <a:p>
            <a:pPr indent="-29845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9B15C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chemeClr val="folHlink"/>
                </a:solidFill>
              </a:rPr>
              <a:t>Spring Security integration with CF SSO</a:t>
            </a:r>
            <a:endParaRPr sz="1100">
              <a:solidFill>
                <a:schemeClr val="folHlink"/>
              </a:solidFill>
            </a:endParaRPr>
          </a:p>
          <a:p>
            <a:pPr indent="-29845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9B15C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chemeClr val="folHlink"/>
                </a:solidFill>
              </a:rPr>
              <a:t>Spring integration with CredHub</a:t>
            </a:r>
            <a:endParaRPr sz="1100">
              <a:solidFill>
                <a:schemeClr val="folHlink"/>
              </a:solidFill>
            </a:endParaRPr>
          </a:p>
          <a:p>
            <a:pPr indent="-29845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9B15C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chemeClr val="folHlink"/>
                </a:solidFill>
              </a:rPr>
              <a:t>Spring Cloud Services</a:t>
            </a:r>
            <a:endParaRPr sz="1100">
              <a:solidFill>
                <a:schemeClr val="folHlink"/>
              </a:solidFill>
            </a:endParaRPr>
          </a:p>
          <a:p>
            <a:pPr indent="-298450" lvl="1" marL="914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B4B4B"/>
              </a:buClr>
              <a:buSzPts val="1100"/>
              <a:buFont typeface="Arial"/>
              <a:buChar char="○"/>
            </a:pPr>
            <a:r>
              <a:rPr lang="en" sz="1100">
                <a:solidFill>
                  <a:schemeClr val="folHlink"/>
                </a:solidFill>
              </a:rPr>
              <a:t>Config Server, Service Registry, Circuit Breaker Dashboard</a:t>
            </a:r>
            <a:endParaRPr sz="1100">
              <a:solidFill>
                <a:schemeClr val="folHlink"/>
              </a:solidFill>
            </a:endParaRPr>
          </a:p>
          <a:p>
            <a:pPr indent="-29845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9B15C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chemeClr val="folHlink"/>
                </a:solidFill>
              </a:rPr>
              <a:t>Spring Cloud Pipelines</a:t>
            </a:r>
            <a:endParaRPr sz="1100">
              <a:solidFill>
                <a:schemeClr val="folHlink"/>
              </a:solidFill>
            </a:endParaRPr>
          </a:p>
          <a:p>
            <a:pPr indent="-29845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9B15C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chemeClr val="folHlink"/>
                </a:solidFill>
              </a:rPr>
              <a:t>Spring Cloud Dataflow for PCF</a:t>
            </a:r>
            <a:endParaRPr sz="1100">
              <a:solidFill>
                <a:schemeClr val="folHlink"/>
              </a:solidFill>
            </a:endParaRPr>
          </a:p>
          <a:p>
            <a:pPr indent="-29845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9B15C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chemeClr val="folHlink"/>
                </a:solidFill>
              </a:rPr>
              <a:t>PCF Metrics</a:t>
            </a:r>
            <a:endParaRPr sz="11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58" name="Shape 2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9" name="Shape 2259"/>
          <p:cNvSpPr txBox="1"/>
          <p:nvPr>
            <p:ph type="title"/>
          </p:nvPr>
        </p:nvSpPr>
        <p:spPr>
          <a:xfrm>
            <a:off x="668800" y="2365150"/>
            <a:ext cx="7796700" cy="17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Q&amp;A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85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6" name="Shape 1786"/>
          <p:cNvSpPr txBox="1"/>
          <p:nvPr>
            <p:ph type="title"/>
          </p:nvPr>
        </p:nvSpPr>
        <p:spPr>
          <a:xfrm>
            <a:off x="668800" y="2365150"/>
            <a:ext cx="7796700" cy="17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1787" name="Shape 1787"/>
          <p:cNvSpPr txBox="1"/>
          <p:nvPr>
            <p:ph idx="1" type="subTitle"/>
          </p:nvPr>
        </p:nvSpPr>
        <p:spPr>
          <a:xfrm>
            <a:off x="1740900" y="1801250"/>
            <a:ext cx="5662200" cy="37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 what’s this about?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2"/>
        </a:solidFill>
      </p:bgPr>
    </p:bg>
    <p:spTree>
      <p:nvGrpSpPr>
        <p:cNvPr id="2263" name="Shape 2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4" name="Shape 2264"/>
          <p:cNvPicPr preferRelativeResize="0"/>
          <p:nvPr/>
        </p:nvPicPr>
        <p:blipFill rotWithShape="1">
          <a:blip r:embed="rId3">
            <a:alphaModFix amt="10000"/>
          </a:blip>
          <a:srcRect b="7862" l="0" r="0" t="7862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65" name="Shape 2265"/>
          <p:cNvSpPr txBox="1"/>
          <p:nvPr/>
        </p:nvSpPr>
        <p:spPr>
          <a:xfrm>
            <a:off x="668800" y="2538500"/>
            <a:ext cx="7796700" cy="152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00253E"/>
                </a:solidFill>
                <a:latin typeface="Proxima Nova"/>
                <a:ea typeface="Proxima Nova"/>
                <a:cs typeface="Proxima Nova"/>
                <a:sym typeface="Proxima Nova"/>
              </a:rPr>
              <a:t>Transforming How The World Builds Software</a:t>
            </a:r>
            <a:endParaRPr sz="2500">
              <a:solidFill>
                <a:srgbClr val="00253E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2266" name="Shape 2266"/>
          <p:cNvCxnSpPr/>
          <p:nvPr/>
        </p:nvCxnSpPr>
        <p:spPr>
          <a:xfrm>
            <a:off x="4202557" y="2323836"/>
            <a:ext cx="738900" cy="0"/>
          </a:xfrm>
          <a:prstGeom prst="straightConnector1">
            <a:avLst/>
          </a:prstGeom>
          <a:noFill/>
          <a:ln cap="flat" cmpd="sng" w="38100">
            <a:solidFill>
              <a:srgbClr val="F7DC5F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2267" name="Shape 2267"/>
          <p:cNvGrpSpPr/>
          <p:nvPr/>
        </p:nvGrpSpPr>
        <p:grpSpPr>
          <a:xfrm>
            <a:off x="3681215" y="1516127"/>
            <a:ext cx="1866239" cy="437131"/>
            <a:chOff x="1841475" y="2392725"/>
            <a:chExt cx="3928925" cy="920275"/>
          </a:xfrm>
        </p:grpSpPr>
        <p:sp>
          <p:nvSpPr>
            <p:cNvPr id="2268" name="Shape 2268"/>
            <p:cNvSpPr/>
            <p:nvPr/>
          </p:nvSpPr>
          <p:spPr>
            <a:xfrm>
              <a:off x="2574175" y="2392725"/>
              <a:ext cx="139950" cy="905175"/>
            </a:xfrm>
            <a:custGeom>
              <a:pathLst>
                <a:path extrusionOk="0" h="36207" w="5598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9" name="Shape 2269"/>
            <p:cNvSpPr/>
            <p:nvPr/>
          </p:nvSpPr>
          <p:spPr>
            <a:xfrm>
              <a:off x="2816875" y="2626700"/>
              <a:ext cx="703700" cy="686300"/>
            </a:xfrm>
            <a:custGeom>
              <a:pathLst>
                <a:path extrusionOk="0" h="27452" w="28148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0" name="Shape 2270"/>
            <p:cNvSpPr/>
            <p:nvPr/>
          </p:nvSpPr>
          <p:spPr>
            <a:xfrm>
              <a:off x="3557125" y="2626700"/>
              <a:ext cx="614900" cy="685700"/>
            </a:xfrm>
            <a:custGeom>
              <a:pathLst>
                <a:path extrusionOk="0" h="27428" w="24596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1" name="Shape 2271"/>
            <p:cNvSpPr/>
            <p:nvPr/>
          </p:nvSpPr>
          <p:spPr>
            <a:xfrm>
              <a:off x="4732275" y="2617400"/>
              <a:ext cx="582350" cy="679925"/>
            </a:xfrm>
            <a:custGeom>
              <a:pathLst>
                <a:path extrusionOk="0" h="27197" w="23294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2" name="Shape 2272"/>
            <p:cNvSpPr/>
            <p:nvPr/>
          </p:nvSpPr>
          <p:spPr>
            <a:xfrm>
              <a:off x="5448725" y="2392725"/>
              <a:ext cx="139950" cy="905175"/>
            </a:xfrm>
            <a:custGeom>
              <a:pathLst>
                <a:path extrusionOk="0" h="36207" w="5598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3" name="Shape 2273"/>
            <p:cNvSpPr/>
            <p:nvPr/>
          </p:nvSpPr>
          <p:spPr>
            <a:xfrm>
              <a:off x="1841475" y="2392725"/>
              <a:ext cx="617775" cy="904600"/>
            </a:xfrm>
            <a:custGeom>
              <a:pathLst>
                <a:path extrusionOk="0" h="36184" w="24711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4" name="Shape 2274"/>
            <p:cNvSpPr/>
            <p:nvPr/>
          </p:nvSpPr>
          <p:spPr>
            <a:xfrm>
              <a:off x="4278825" y="2482125"/>
              <a:ext cx="369275" cy="814025"/>
            </a:xfrm>
            <a:custGeom>
              <a:pathLst>
                <a:path extrusionOk="0" h="32561" w="14771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5" name="Shape 2275"/>
            <p:cNvSpPr/>
            <p:nvPr/>
          </p:nvSpPr>
          <p:spPr>
            <a:xfrm>
              <a:off x="5652525" y="3180600"/>
              <a:ext cx="117875" cy="117300"/>
            </a:xfrm>
            <a:custGeom>
              <a:pathLst>
                <a:path extrusionOk="0" h="4692" w="4715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76" name="Shape 2276"/>
          <p:cNvSpPr txBox="1"/>
          <p:nvPr/>
        </p:nvSpPr>
        <p:spPr>
          <a:xfrm>
            <a:off x="5133546" y="4782050"/>
            <a:ext cx="3926100" cy="1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00253E"/>
                </a:solidFill>
                <a:latin typeface="Proxima Nova"/>
                <a:ea typeface="Proxima Nova"/>
                <a:cs typeface="Proxima Nova"/>
                <a:sym typeface="Proxima Nova"/>
              </a:rPr>
              <a:t>© Copyright 2018 Pivotal Software, Inc. All rights Reserved.</a:t>
            </a:r>
            <a:endParaRPr sz="600">
              <a:solidFill>
                <a:srgbClr val="00253E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277" name="Shape 22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59058" y="3161471"/>
            <a:ext cx="1816175" cy="1816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91" name="Shape 1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" name="Shape 1792"/>
          <p:cNvSpPr txBox="1"/>
          <p:nvPr>
            <p:ph idx="1" type="body"/>
          </p:nvPr>
        </p:nvSpPr>
        <p:spPr>
          <a:xfrm>
            <a:off x="915400" y="900400"/>
            <a:ext cx="7333200" cy="376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lt2"/>
                </a:solidFill>
              </a:rPr>
              <a:t>Lars Rosenquist</a:t>
            </a:r>
            <a:endParaRPr b="1" sz="1800">
              <a:solidFill>
                <a:schemeClr val="lt2"/>
              </a:solidFill>
            </a:endParaRPr>
          </a:p>
          <a:p>
            <a:pPr indent="-317500" lvl="0" marL="4572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</a:pPr>
            <a:r>
              <a:rPr lang="en"/>
              <a:t>Platform Architect at Pivotal</a:t>
            </a:r>
            <a:endParaRPr/>
          </a:p>
          <a:p>
            <a:pPr indent="-317500" lvl="1" marL="914400" rtl="0">
              <a:spcBef>
                <a:spcPts val="10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○"/>
            </a:pPr>
            <a:r>
              <a:rPr lang="en"/>
              <a:t>Field organisation</a:t>
            </a:r>
            <a:endParaRPr/>
          </a:p>
          <a:p>
            <a:pPr indent="-317500" lvl="1" marL="914400" rtl="0">
              <a:spcBef>
                <a:spcPts val="10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○"/>
            </a:pPr>
            <a:r>
              <a:rPr lang="en"/>
              <a:t>Helping companies become great software companies</a:t>
            </a:r>
            <a:endParaRPr/>
          </a:p>
          <a:p>
            <a:pPr indent="-317500" lvl="0" marL="457200" rtl="0">
              <a:spcBef>
                <a:spcPts val="10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</a:pPr>
            <a:r>
              <a:rPr lang="en"/>
              <a:t>Developing software professionally since 1998</a:t>
            </a:r>
            <a:endParaRPr/>
          </a:p>
          <a:p>
            <a:pPr indent="-317500" lvl="1" marL="914400" rtl="0">
              <a:spcBef>
                <a:spcPts val="10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○"/>
            </a:pPr>
            <a:r>
              <a:rPr lang="en"/>
              <a:t>Financial, governmental, commercial</a:t>
            </a:r>
            <a:endParaRPr/>
          </a:p>
          <a:p>
            <a:pPr indent="-317500" lvl="1" marL="914400" rtl="0">
              <a:spcBef>
                <a:spcPts val="100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○"/>
            </a:pPr>
            <a:r>
              <a:rPr lang="en"/>
              <a:t>Java, Spring, Cloud Foundry</a:t>
            </a:r>
            <a:endParaRPr/>
          </a:p>
          <a:p>
            <a:pPr indent="-317500" lvl="0" marL="4572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</a:pPr>
            <a:r>
              <a:rPr lang="en"/>
              <a:t>Twitter: @larsrosenquist</a:t>
            </a:r>
            <a:endParaRPr/>
          </a:p>
          <a:p>
            <a:pPr indent="-317500" lvl="0" marL="457200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Proxima Nova"/>
              <a:buChar char="●"/>
            </a:pPr>
            <a:r>
              <a:rPr lang="en"/>
              <a:t>Email: </a:t>
            </a:r>
            <a:r>
              <a:rPr lang="en" u="sng">
                <a:solidFill>
                  <a:schemeClr val="hlink"/>
                </a:solidFill>
                <a:hlinkClick r:id="rId3"/>
              </a:rPr>
              <a:t>lrosenquist@pivotal.io</a:t>
            </a:r>
            <a:endParaRPr/>
          </a:p>
        </p:txBody>
      </p:sp>
      <p:sp>
        <p:nvSpPr>
          <p:cNvPr id="1793" name="Shape 1793"/>
          <p:cNvSpPr txBox="1"/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 me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97" name="Shape 1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8" name="Shape 1798"/>
          <p:cNvSpPr txBox="1"/>
          <p:nvPr>
            <p:ph type="title"/>
          </p:nvPr>
        </p:nvSpPr>
        <p:spPr>
          <a:xfrm>
            <a:off x="668800" y="2365150"/>
            <a:ext cx="7796700" cy="17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Platforms</a:t>
            </a:r>
            <a:endParaRPr/>
          </a:p>
        </p:txBody>
      </p:sp>
      <p:sp>
        <p:nvSpPr>
          <p:cNvPr id="1799" name="Shape 1799"/>
          <p:cNvSpPr txBox="1"/>
          <p:nvPr>
            <p:ph idx="1" type="subTitle"/>
          </p:nvPr>
        </p:nvSpPr>
        <p:spPr>
          <a:xfrm>
            <a:off x="1740900" y="1801250"/>
            <a:ext cx="5662200" cy="37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Which platform for which workloads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03" name="Shape 1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4" name="Shape 1804"/>
          <p:cNvGrpSpPr/>
          <p:nvPr/>
        </p:nvGrpSpPr>
        <p:grpSpPr>
          <a:xfrm>
            <a:off x="1919481" y="1448899"/>
            <a:ext cx="1587300" cy="1203026"/>
            <a:chOff x="0" y="0"/>
            <a:chExt cx="1587300" cy="1203026"/>
          </a:xfrm>
        </p:grpSpPr>
        <p:sp>
          <p:nvSpPr>
            <p:cNvPr id="1805" name="Shape 1805"/>
            <p:cNvSpPr txBox="1"/>
            <p:nvPr/>
          </p:nvSpPr>
          <p:spPr>
            <a:xfrm>
              <a:off x="0" y="946526"/>
              <a:ext cx="1587300" cy="25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675" lIns="45675" spcFirstLastPara="1" rIns="45675" wrap="square" tIns="456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B223F"/>
                </a:buClr>
                <a:buFont typeface="Proxima Nova"/>
                <a:buNone/>
              </a:pPr>
              <a:r>
                <a:rPr b="1" i="0" lang="en" sz="1100" u="none" cap="none" strike="noStrike">
                  <a:solidFill>
                    <a:srgbClr val="0B223F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CONTAINERS</a:t>
              </a:r>
              <a:endParaRPr/>
            </a:p>
          </p:txBody>
        </p:sp>
        <p:pic>
          <p:nvPicPr>
            <p:cNvPr descr="pasted-image.tiff" id="1806" name="Shape 180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13113" y="0"/>
              <a:ext cx="1067100" cy="10671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807" name="Shape 1807"/>
          <p:cNvGrpSpPr/>
          <p:nvPr/>
        </p:nvGrpSpPr>
        <p:grpSpPr>
          <a:xfrm>
            <a:off x="6567564" y="1730317"/>
            <a:ext cx="1587300" cy="1216239"/>
            <a:chOff x="0" y="0"/>
            <a:chExt cx="1587300" cy="1216239"/>
          </a:xfrm>
        </p:grpSpPr>
        <p:sp>
          <p:nvSpPr>
            <p:cNvPr id="1808" name="Shape 1808"/>
            <p:cNvSpPr txBox="1"/>
            <p:nvPr/>
          </p:nvSpPr>
          <p:spPr>
            <a:xfrm>
              <a:off x="0" y="794739"/>
              <a:ext cx="1587300" cy="42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675" lIns="45675" spcFirstLastPara="1" rIns="45675" wrap="square" tIns="456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B223F"/>
                </a:buClr>
                <a:buFont typeface="Proxima Nova"/>
                <a:buNone/>
              </a:pPr>
              <a:r>
                <a:rPr b="1" i="0" lang="en" sz="1100" u="none" cap="none" strike="noStrike">
                  <a:solidFill>
                    <a:srgbClr val="0B223F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EVENT-DRIVEN FUNCTIONS</a:t>
              </a:r>
              <a:endParaRPr/>
            </a:p>
          </p:txBody>
        </p:sp>
        <p:pic>
          <p:nvPicPr>
            <p:cNvPr descr="pasted-image.tiff" id="1809" name="Shape 180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72722" y="0"/>
              <a:ext cx="841800" cy="6723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810" name="Shape 1810"/>
          <p:cNvGrpSpPr/>
          <p:nvPr/>
        </p:nvGrpSpPr>
        <p:grpSpPr>
          <a:xfrm>
            <a:off x="2981045" y="3089703"/>
            <a:ext cx="1740000" cy="1305875"/>
            <a:chOff x="0" y="0"/>
            <a:chExt cx="1740000" cy="1305875"/>
          </a:xfrm>
        </p:grpSpPr>
        <p:sp>
          <p:nvSpPr>
            <p:cNvPr id="1811" name="Shape 1811"/>
            <p:cNvSpPr txBox="1"/>
            <p:nvPr/>
          </p:nvSpPr>
          <p:spPr>
            <a:xfrm>
              <a:off x="76408" y="1049375"/>
              <a:ext cx="1587300" cy="25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675" lIns="45675" spcFirstLastPara="1" rIns="45675" wrap="square" tIns="456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B223F"/>
                </a:buClr>
                <a:buFont typeface="Proxima Nova"/>
                <a:buNone/>
              </a:pPr>
              <a:r>
                <a:rPr b="1" i="0" lang="en" sz="1100" u="none" cap="none" strike="noStrike">
                  <a:solidFill>
                    <a:srgbClr val="0B223F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DATA SERVICES</a:t>
              </a:r>
              <a:endParaRPr/>
            </a:p>
          </p:txBody>
        </p:sp>
        <p:pic>
          <p:nvPicPr>
            <p:cNvPr descr="pasted-image.tiff" id="1812" name="Shape 181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0" y="0"/>
              <a:ext cx="1740000" cy="10671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813" name="Shape 1813"/>
          <p:cNvGrpSpPr/>
          <p:nvPr/>
        </p:nvGrpSpPr>
        <p:grpSpPr>
          <a:xfrm>
            <a:off x="842917" y="2873188"/>
            <a:ext cx="1587300" cy="1326248"/>
            <a:chOff x="0" y="0"/>
            <a:chExt cx="1587300" cy="1326248"/>
          </a:xfrm>
        </p:grpSpPr>
        <p:sp>
          <p:nvSpPr>
            <p:cNvPr id="1814" name="Shape 1814"/>
            <p:cNvSpPr txBox="1"/>
            <p:nvPr/>
          </p:nvSpPr>
          <p:spPr>
            <a:xfrm>
              <a:off x="0" y="1069748"/>
              <a:ext cx="1587300" cy="25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675" lIns="45675" spcFirstLastPara="1" rIns="45675" wrap="square" tIns="456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B223F"/>
                </a:buClr>
                <a:buFont typeface="Proxima Nova"/>
                <a:buNone/>
              </a:pPr>
              <a:r>
                <a:rPr b="1" i="0" lang="en" sz="1100" u="none" cap="none" strike="noStrike">
                  <a:solidFill>
                    <a:srgbClr val="0B223F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MICROSERVICES</a:t>
              </a:r>
              <a:endParaRPr/>
            </a:p>
          </p:txBody>
        </p:sp>
        <p:pic>
          <p:nvPicPr>
            <p:cNvPr descr="pasted-image.tiff" id="1815" name="Shape 1815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46807" y="0"/>
              <a:ext cx="1293600" cy="10671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816" name="Shape 1816"/>
          <p:cNvGrpSpPr/>
          <p:nvPr/>
        </p:nvGrpSpPr>
        <p:grpSpPr>
          <a:xfrm>
            <a:off x="4372947" y="1630579"/>
            <a:ext cx="1587300" cy="1144466"/>
            <a:chOff x="0" y="0"/>
            <a:chExt cx="1587300" cy="1144466"/>
          </a:xfrm>
        </p:grpSpPr>
        <p:pic>
          <p:nvPicPr>
            <p:cNvPr descr="pasted-image.tiff" id="1817" name="Shape 1817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372723" y="0"/>
              <a:ext cx="841800" cy="8379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18" name="Shape 1818"/>
            <p:cNvSpPr txBox="1"/>
            <p:nvPr/>
          </p:nvSpPr>
          <p:spPr>
            <a:xfrm>
              <a:off x="0" y="887966"/>
              <a:ext cx="1587300" cy="25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675" lIns="45675" spcFirstLastPara="1" rIns="45675" wrap="square" tIns="456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B223F"/>
                </a:buClr>
                <a:buFont typeface="Proxima Nova"/>
                <a:buNone/>
              </a:pPr>
              <a:r>
                <a:rPr b="1" i="0" lang="en" sz="1100" u="none" cap="none" strike="noStrike">
                  <a:solidFill>
                    <a:srgbClr val="0B223F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Batches</a:t>
              </a:r>
              <a:endParaRPr/>
            </a:p>
          </p:txBody>
        </p:sp>
      </p:grpSp>
      <p:grpSp>
        <p:nvGrpSpPr>
          <p:cNvPr id="1819" name="Shape 1819"/>
          <p:cNvGrpSpPr/>
          <p:nvPr/>
        </p:nvGrpSpPr>
        <p:grpSpPr>
          <a:xfrm>
            <a:off x="5384540" y="3153279"/>
            <a:ext cx="1587300" cy="1178622"/>
            <a:chOff x="0" y="0"/>
            <a:chExt cx="1587300" cy="1178622"/>
          </a:xfrm>
        </p:grpSpPr>
        <p:sp>
          <p:nvSpPr>
            <p:cNvPr id="1820" name="Shape 1820"/>
            <p:cNvSpPr txBox="1"/>
            <p:nvPr/>
          </p:nvSpPr>
          <p:spPr>
            <a:xfrm>
              <a:off x="0" y="757122"/>
              <a:ext cx="1587300" cy="42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675" lIns="45675" spcFirstLastPara="1" rIns="45675" wrap="square" tIns="456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B223F"/>
                </a:buClr>
                <a:buFont typeface="Proxima Nova"/>
                <a:buNone/>
              </a:pPr>
              <a:r>
                <a:rPr b="1" i="0" lang="en" sz="1100" u="none" cap="none" strike="noStrike">
                  <a:solidFill>
                    <a:srgbClr val="0B223F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MONOLITHIC APPLICATIONS</a:t>
              </a:r>
              <a:endParaRPr/>
            </a:p>
          </p:txBody>
        </p:sp>
        <p:pic>
          <p:nvPicPr>
            <p:cNvPr descr="pasted-image.png" id="1821" name="Shape 1821"/>
            <p:cNvPicPr preferRelativeResize="0"/>
            <p:nvPr/>
          </p:nvPicPr>
          <p:blipFill rotWithShape="1">
            <a:blip r:embed="rId8">
              <a:alphaModFix/>
            </a:blip>
            <a:srcRect b="5278" l="6250" r="5845" t="5260"/>
            <a:stretch/>
          </p:blipFill>
          <p:spPr>
            <a:xfrm>
              <a:off x="454082" y="0"/>
              <a:ext cx="679200" cy="676200"/>
            </a:xfrm>
            <a:custGeom>
              <a:pathLst>
                <a:path extrusionOk="0" h="120000" w="120000">
                  <a:moveTo>
                    <a:pt x="59472" y="0"/>
                  </a:moveTo>
                  <a:cubicBezTo>
                    <a:pt x="6061" y="0"/>
                    <a:pt x="5833" y="38"/>
                    <a:pt x="3083" y="3945"/>
                  </a:cubicBezTo>
                  <a:cubicBezTo>
                    <a:pt x="1022" y="6874"/>
                    <a:pt x="0" y="33425"/>
                    <a:pt x="0" y="59999"/>
                  </a:cubicBezTo>
                  <a:cubicBezTo>
                    <a:pt x="0" y="86574"/>
                    <a:pt x="1022" y="113192"/>
                    <a:pt x="3083" y="116126"/>
                  </a:cubicBezTo>
                  <a:cubicBezTo>
                    <a:pt x="5833" y="120033"/>
                    <a:pt x="6061" y="119999"/>
                    <a:pt x="59472" y="119999"/>
                  </a:cubicBezTo>
                  <a:cubicBezTo>
                    <a:pt x="102994" y="119999"/>
                    <a:pt x="113772" y="119566"/>
                    <a:pt x="116561" y="117532"/>
                  </a:cubicBezTo>
                  <a:cubicBezTo>
                    <a:pt x="119844" y="115148"/>
                    <a:pt x="120000" y="112403"/>
                    <a:pt x="120000" y="59999"/>
                  </a:cubicBezTo>
                  <a:cubicBezTo>
                    <a:pt x="120000" y="7596"/>
                    <a:pt x="119844" y="4923"/>
                    <a:pt x="116561" y="2534"/>
                  </a:cubicBezTo>
                  <a:cubicBezTo>
                    <a:pt x="113772" y="500"/>
                    <a:pt x="102994" y="0"/>
                    <a:pt x="59472" y="0"/>
                  </a:cubicBezTo>
                  <a:close/>
                </a:path>
              </a:pathLst>
            </a:custGeom>
            <a:noFill/>
            <a:ln>
              <a:noFill/>
            </a:ln>
          </p:spPr>
        </p:pic>
      </p:grpSp>
      <p:sp>
        <p:nvSpPr>
          <p:cNvPr id="1822" name="Shape 1822"/>
          <p:cNvSpPr txBox="1"/>
          <p:nvPr/>
        </p:nvSpPr>
        <p:spPr>
          <a:xfrm>
            <a:off x="132900" y="183172"/>
            <a:ext cx="8878200" cy="82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Font typeface="Proxima Nova"/>
              <a:buNone/>
            </a:pPr>
            <a:r>
              <a:rPr b="1" i="0" lang="en" sz="2400" u="none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Companies have many ways to package and run their workloads in the cloud</a:t>
            </a:r>
            <a:endParaRPr/>
          </a:p>
        </p:txBody>
      </p:sp>
    </p:spTree>
  </p:cSld>
  <p:clrMapOvr>
    <a:masterClrMapping/>
  </p:clrMapOvr>
  <p:transition spd="med">
    <p:fade thruBlk="1"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26" name="Shape 1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7" name="Shape 1827"/>
          <p:cNvSpPr txBox="1"/>
          <p:nvPr/>
        </p:nvSpPr>
        <p:spPr>
          <a:xfrm>
            <a:off x="44000" y="186852"/>
            <a:ext cx="8878200" cy="4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Font typeface="Proxima Nova"/>
              <a:buNone/>
            </a:pPr>
            <a:r>
              <a:rPr b="1" lang="en" sz="24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P</a:t>
            </a:r>
            <a:r>
              <a:rPr b="1" i="0" lang="en" sz="2400" u="none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ick the right runtime for each workload</a:t>
            </a:r>
            <a:endParaRPr/>
          </a:p>
        </p:txBody>
      </p:sp>
      <p:grpSp>
        <p:nvGrpSpPr>
          <p:cNvPr id="1828" name="Shape 1828"/>
          <p:cNvGrpSpPr/>
          <p:nvPr/>
        </p:nvGrpSpPr>
        <p:grpSpPr>
          <a:xfrm>
            <a:off x="1767152" y="828733"/>
            <a:ext cx="1369800" cy="1080790"/>
            <a:chOff x="0" y="0"/>
            <a:chExt cx="1369800" cy="1080790"/>
          </a:xfrm>
        </p:grpSpPr>
        <p:sp>
          <p:nvSpPr>
            <p:cNvPr id="1829" name="Shape 1829"/>
            <p:cNvSpPr txBox="1"/>
            <p:nvPr/>
          </p:nvSpPr>
          <p:spPr>
            <a:xfrm>
              <a:off x="0" y="816790"/>
              <a:ext cx="1369800" cy="26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675" lIns="45675" spcFirstLastPara="1" rIns="45675" wrap="square" tIns="456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B223F"/>
                </a:buClr>
                <a:buFont typeface="Proxima Nova"/>
                <a:buNone/>
              </a:pPr>
              <a:r>
                <a:rPr b="1" i="0" lang="en" sz="1100" u="none" cap="none" strike="noStrike">
                  <a:solidFill>
                    <a:srgbClr val="0B223F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CONTAINERS</a:t>
              </a:r>
              <a:endParaRPr/>
            </a:p>
          </p:txBody>
        </p:sp>
        <p:pic>
          <p:nvPicPr>
            <p:cNvPr descr="pasted-image.tiff" id="1830" name="Shape 183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70196" y="0"/>
              <a:ext cx="921000" cy="921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831" name="Shape 1831"/>
          <p:cNvGrpSpPr/>
          <p:nvPr/>
        </p:nvGrpSpPr>
        <p:grpSpPr>
          <a:xfrm>
            <a:off x="6778757" y="1128732"/>
            <a:ext cx="1468200" cy="1125142"/>
            <a:chOff x="0" y="0"/>
            <a:chExt cx="1468200" cy="1125142"/>
          </a:xfrm>
        </p:grpSpPr>
        <p:sp>
          <p:nvSpPr>
            <p:cNvPr id="1832" name="Shape 1832"/>
            <p:cNvSpPr txBox="1"/>
            <p:nvPr/>
          </p:nvSpPr>
          <p:spPr>
            <a:xfrm>
              <a:off x="0" y="735142"/>
              <a:ext cx="1468200" cy="39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675" lIns="45675" spcFirstLastPara="1" rIns="45675" wrap="square" tIns="456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B223F"/>
                </a:buClr>
                <a:buFont typeface="Proxima Nova"/>
                <a:buNone/>
              </a:pPr>
              <a:r>
                <a:rPr b="1" i="0" lang="en" sz="1100" u="none" cap="none" strike="noStrike">
                  <a:solidFill>
                    <a:srgbClr val="0B223F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EVENT-DRIVEN FUNCTIONS</a:t>
              </a:r>
              <a:endParaRPr/>
            </a:p>
          </p:txBody>
        </p:sp>
        <p:pic>
          <p:nvPicPr>
            <p:cNvPr descr="pasted-image.tiff" id="1833" name="Shape 183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44772" y="0"/>
              <a:ext cx="778500" cy="6219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834" name="Shape 1834"/>
          <p:cNvGrpSpPr/>
          <p:nvPr/>
        </p:nvGrpSpPr>
        <p:grpSpPr>
          <a:xfrm>
            <a:off x="2992204" y="1840766"/>
            <a:ext cx="1524900" cy="1144370"/>
            <a:chOff x="0" y="0"/>
            <a:chExt cx="1524900" cy="1144370"/>
          </a:xfrm>
        </p:grpSpPr>
        <p:sp>
          <p:nvSpPr>
            <p:cNvPr id="1835" name="Shape 1835"/>
            <p:cNvSpPr txBox="1"/>
            <p:nvPr/>
          </p:nvSpPr>
          <p:spPr>
            <a:xfrm>
              <a:off x="66964" y="919670"/>
              <a:ext cx="1391100" cy="224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675" lIns="45675" spcFirstLastPara="1" rIns="45675" wrap="square" tIns="456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B223F"/>
                </a:buClr>
                <a:buFont typeface="Proxima Nova"/>
                <a:buNone/>
              </a:pPr>
              <a:r>
                <a:rPr b="1" i="0" lang="en" sz="1100" u="none" cap="none" strike="noStrike">
                  <a:solidFill>
                    <a:srgbClr val="0B223F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DATA SERVICES</a:t>
              </a:r>
              <a:endParaRPr/>
            </a:p>
          </p:txBody>
        </p:sp>
        <p:pic>
          <p:nvPicPr>
            <p:cNvPr descr="pasted-image.tiff" id="1836" name="Shape 183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0" y="0"/>
              <a:ext cx="1524900" cy="9354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837" name="Shape 1837"/>
          <p:cNvGrpSpPr/>
          <p:nvPr/>
        </p:nvGrpSpPr>
        <p:grpSpPr>
          <a:xfrm>
            <a:off x="631910" y="1847116"/>
            <a:ext cx="1369800" cy="1131823"/>
            <a:chOff x="0" y="0"/>
            <a:chExt cx="1369800" cy="1131823"/>
          </a:xfrm>
        </p:grpSpPr>
        <p:sp>
          <p:nvSpPr>
            <p:cNvPr id="1838" name="Shape 1838"/>
            <p:cNvSpPr txBox="1"/>
            <p:nvPr/>
          </p:nvSpPr>
          <p:spPr>
            <a:xfrm>
              <a:off x="0" y="910423"/>
              <a:ext cx="1369800" cy="22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675" lIns="45675" spcFirstLastPara="1" rIns="45675" wrap="square" tIns="456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B223F"/>
                </a:buClr>
                <a:buFont typeface="Proxima Nova"/>
                <a:buNone/>
              </a:pPr>
              <a:r>
                <a:rPr b="1" i="0" lang="en" sz="1100" u="none" cap="none" strike="noStrike">
                  <a:solidFill>
                    <a:srgbClr val="0B223F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MICROSERVICES</a:t>
              </a:r>
              <a:endParaRPr/>
            </a:p>
          </p:txBody>
        </p:sp>
        <p:pic>
          <p:nvPicPr>
            <p:cNvPr descr="pasted-image.tiff" id="1839" name="Shape 1839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26685" y="0"/>
              <a:ext cx="1116300" cy="921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840" name="Shape 1840"/>
          <p:cNvGrpSpPr/>
          <p:nvPr/>
        </p:nvGrpSpPr>
        <p:grpSpPr>
          <a:xfrm>
            <a:off x="4350691" y="1017561"/>
            <a:ext cx="1468200" cy="1058677"/>
            <a:chOff x="0" y="0"/>
            <a:chExt cx="1468200" cy="1058677"/>
          </a:xfrm>
        </p:grpSpPr>
        <p:pic>
          <p:nvPicPr>
            <p:cNvPr descr="pasted-image.tiff" id="1841" name="Shape 1841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344772" y="0"/>
              <a:ext cx="778500" cy="775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42" name="Shape 1842"/>
            <p:cNvSpPr txBox="1"/>
            <p:nvPr/>
          </p:nvSpPr>
          <p:spPr>
            <a:xfrm>
              <a:off x="0" y="821377"/>
              <a:ext cx="1468200" cy="237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675" lIns="45675" spcFirstLastPara="1" rIns="45675" wrap="square" tIns="456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B223F"/>
                </a:buClr>
                <a:buFont typeface="Proxima Nova"/>
                <a:buNone/>
              </a:pPr>
              <a:r>
                <a:rPr b="1" i="0" lang="en" sz="1100" u="none" cap="none" strike="noStrike">
                  <a:solidFill>
                    <a:srgbClr val="0B223F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Batches</a:t>
              </a:r>
              <a:endParaRPr/>
            </a:p>
          </p:txBody>
        </p:sp>
      </p:grpSp>
      <p:grpSp>
        <p:nvGrpSpPr>
          <p:cNvPr id="1843" name="Shape 1843"/>
          <p:cNvGrpSpPr/>
          <p:nvPr/>
        </p:nvGrpSpPr>
        <p:grpSpPr>
          <a:xfrm>
            <a:off x="5507795" y="2026584"/>
            <a:ext cx="1468200" cy="1090346"/>
            <a:chOff x="0" y="0"/>
            <a:chExt cx="1468200" cy="1090346"/>
          </a:xfrm>
        </p:grpSpPr>
        <p:sp>
          <p:nvSpPr>
            <p:cNvPr id="1844" name="Shape 1844"/>
            <p:cNvSpPr txBox="1"/>
            <p:nvPr/>
          </p:nvSpPr>
          <p:spPr>
            <a:xfrm>
              <a:off x="0" y="700346"/>
              <a:ext cx="1468200" cy="39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675" lIns="45675" spcFirstLastPara="1" rIns="45675" wrap="square" tIns="456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B223F"/>
                </a:buClr>
                <a:buFont typeface="Proxima Nova"/>
                <a:buNone/>
              </a:pPr>
              <a:r>
                <a:rPr b="1" i="0" lang="en" sz="1100" u="none" cap="none" strike="noStrike">
                  <a:solidFill>
                    <a:srgbClr val="0B223F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MONOLITHIC APPLICATIONS</a:t>
              </a:r>
              <a:endParaRPr/>
            </a:p>
          </p:txBody>
        </p:sp>
        <p:pic>
          <p:nvPicPr>
            <p:cNvPr descr="pasted-image.png" id="1845" name="Shape 1845"/>
            <p:cNvPicPr preferRelativeResize="0"/>
            <p:nvPr/>
          </p:nvPicPr>
          <p:blipFill rotWithShape="1">
            <a:blip r:embed="rId8">
              <a:alphaModFix/>
            </a:blip>
            <a:srcRect b="5235" l="6251" r="5820" t="5262"/>
            <a:stretch/>
          </p:blipFill>
          <p:spPr>
            <a:xfrm>
              <a:off x="420031" y="0"/>
              <a:ext cx="628200" cy="625800"/>
            </a:xfrm>
            <a:custGeom>
              <a:pathLst>
                <a:path extrusionOk="0" h="120000" w="120000">
                  <a:moveTo>
                    <a:pt x="59505" y="0"/>
                  </a:moveTo>
                  <a:cubicBezTo>
                    <a:pt x="6105" y="0"/>
                    <a:pt x="5855" y="50"/>
                    <a:pt x="3105" y="3955"/>
                  </a:cubicBezTo>
                  <a:cubicBezTo>
                    <a:pt x="1044" y="6888"/>
                    <a:pt x="0" y="33400"/>
                    <a:pt x="0" y="59961"/>
                  </a:cubicBezTo>
                  <a:cubicBezTo>
                    <a:pt x="0" y="86527"/>
                    <a:pt x="1044" y="113111"/>
                    <a:pt x="3105" y="116044"/>
                  </a:cubicBezTo>
                  <a:cubicBezTo>
                    <a:pt x="5855" y="119950"/>
                    <a:pt x="6105" y="120000"/>
                    <a:pt x="59505" y="120000"/>
                  </a:cubicBezTo>
                  <a:cubicBezTo>
                    <a:pt x="103022" y="120000"/>
                    <a:pt x="113722" y="119522"/>
                    <a:pt x="116511" y="117488"/>
                  </a:cubicBezTo>
                  <a:cubicBezTo>
                    <a:pt x="119788" y="115105"/>
                    <a:pt x="120000" y="112344"/>
                    <a:pt x="120000" y="59961"/>
                  </a:cubicBezTo>
                  <a:cubicBezTo>
                    <a:pt x="120000" y="7583"/>
                    <a:pt x="119788" y="4894"/>
                    <a:pt x="116511" y="2511"/>
                  </a:cubicBezTo>
                  <a:cubicBezTo>
                    <a:pt x="113722" y="477"/>
                    <a:pt x="103022" y="0"/>
                    <a:pt x="59505" y="0"/>
                  </a:cubicBezTo>
                  <a:close/>
                </a:path>
              </a:pathLst>
            </a:custGeom>
            <a:noFill/>
            <a:ln>
              <a:noFill/>
            </a:ln>
          </p:spPr>
        </p:pic>
      </p:grpSp>
      <p:grpSp>
        <p:nvGrpSpPr>
          <p:cNvPr id="1846" name="Shape 1846"/>
          <p:cNvGrpSpPr/>
          <p:nvPr/>
        </p:nvGrpSpPr>
        <p:grpSpPr>
          <a:xfrm>
            <a:off x="1154021" y="3206750"/>
            <a:ext cx="7083000" cy="2519489"/>
            <a:chOff x="0" y="0"/>
            <a:chExt cx="7083000" cy="2519489"/>
          </a:xfrm>
        </p:grpSpPr>
        <p:grpSp>
          <p:nvGrpSpPr>
            <p:cNvPr id="1847" name="Shape 1847"/>
            <p:cNvGrpSpPr/>
            <p:nvPr/>
          </p:nvGrpSpPr>
          <p:grpSpPr>
            <a:xfrm>
              <a:off x="0" y="0"/>
              <a:ext cx="7083000" cy="2519489"/>
              <a:chOff x="0" y="0"/>
              <a:chExt cx="7083000" cy="2519489"/>
            </a:xfrm>
          </p:grpSpPr>
          <p:sp>
            <p:nvSpPr>
              <p:cNvPr id="1848" name="Shape 1848"/>
              <p:cNvSpPr/>
              <p:nvPr/>
            </p:nvSpPr>
            <p:spPr>
              <a:xfrm>
                <a:off x="0" y="0"/>
                <a:ext cx="7083000" cy="2497200"/>
              </a:xfrm>
              <a:custGeom>
                <a:pathLst>
                  <a:path extrusionOk="0" h="120000" w="120000">
                    <a:moveTo>
                      <a:pt x="60000" y="120000"/>
                    </a:moveTo>
                    <a:lnTo>
                      <a:pt x="12000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A7A7A7"/>
                  </a:gs>
                  <a:gs pos="100000">
                    <a:srgbClr val="FFFFFF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49" name="Shape 1849"/>
              <p:cNvSpPr/>
              <p:nvPr/>
            </p:nvSpPr>
            <p:spPr>
              <a:xfrm>
                <a:off x="158543" y="452189"/>
                <a:ext cx="6723300" cy="20673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50" name="Shape 1850"/>
            <p:cNvGrpSpPr/>
            <p:nvPr/>
          </p:nvGrpSpPr>
          <p:grpSpPr>
            <a:xfrm>
              <a:off x="492353" y="1315697"/>
              <a:ext cx="6155100" cy="409800"/>
              <a:chOff x="791864" y="25400"/>
              <a:chExt cx="6155100" cy="409800"/>
            </a:xfrm>
          </p:grpSpPr>
          <p:sp>
            <p:nvSpPr>
              <p:cNvPr id="1851" name="Shape 1851"/>
              <p:cNvSpPr/>
              <p:nvPr/>
            </p:nvSpPr>
            <p:spPr>
              <a:xfrm>
                <a:off x="791864" y="25400"/>
                <a:ext cx="6155100" cy="409800"/>
              </a:xfrm>
              <a:prstGeom prst="roundRect">
                <a:avLst>
                  <a:gd fmla="val 12047" name="adj"/>
                </a:avLst>
              </a:prstGeom>
              <a:solidFill>
                <a:srgbClr val="CFD5DD"/>
              </a:solidFill>
              <a:ln>
                <a:noFill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52" name="Shape 1852"/>
              <p:cNvSpPr txBox="1"/>
              <p:nvPr/>
            </p:nvSpPr>
            <p:spPr>
              <a:xfrm>
                <a:off x="3382114" y="109019"/>
                <a:ext cx="721500" cy="195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535353"/>
                  </a:buClr>
                  <a:buFont typeface="Proxima Nova"/>
                  <a:buNone/>
                </a:pPr>
                <a:r>
                  <a:rPr b="1" i="0" lang="en" sz="1500" u="none" cap="none" strike="noStrike">
                    <a:solidFill>
                      <a:srgbClr val="535353"/>
                    </a:solidFill>
                    <a:latin typeface="Proxima Nova"/>
                    <a:ea typeface="Proxima Nova"/>
                    <a:cs typeface="Proxima Nova"/>
                    <a:sym typeface="Proxima Nova"/>
                  </a:rPr>
                  <a:t>IaaS</a:t>
                </a:r>
                <a:endParaRPr/>
              </a:p>
            </p:txBody>
          </p:sp>
        </p:grpSp>
        <p:sp>
          <p:nvSpPr>
            <p:cNvPr id="1853" name="Shape 1853"/>
            <p:cNvSpPr/>
            <p:nvPr/>
          </p:nvSpPr>
          <p:spPr>
            <a:xfrm>
              <a:off x="629285" y="437720"/>
              <a:ext cx="1894800" cy="871800"/>
            </a:xfrm>
            <a:prstGeom prst="roundRect">
              <a:avLst>
                <a:gd fmla="val 6535" name="adj"/>
              </a:avLst>
            </a:prstGeom>
            <a:noFill/>
            <a:ln cap="rnd" cmpd="sng" w="9525">
              <a:solidFill>
                <a:srgbClr val="128DD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B223F"/>
                </a:buClr>
                <a:buFont typeface="Proxima Nova"/>
                <a:buNone/>
              </a:pPr>
              <a:r>
                <a:t/>
              </a:r>
              <a:endParaRPr b="1" i="0" sz="700" u="none" cap="none" strike="noStrike">
                <a:solidFill>
                  <a:srgbClr val="0B223F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854" name="Shape 1854"/>
            <p:cNvSpPr txBox="1"/>
            <p:nvPr/>
          </p:nvSpPr>
          <p:spPr>
            <a:xfrm>
              <a:off x="972635" y="439225"/>
              <a:ext cx="1672800" cy="868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00" lIns="91400" spcFirstLastPara="1" rIns="91400" wrap="square" tIns="914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9FDF"/>
                </a:buClr>
                <a:buFont typeface="Proxima Nova"/>
                <a:buNone/>
              </a:pPr>
              <a:r>
                <a:rPr b="1" i="0" lang="en" sz="1500" u="none" cap="none" strike="noStrike">
                  <a:solidFill>
                    <a:srgbClr val="009FDF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Container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9FDF"/>
                </a:buClr>
                <a:buFont typeface="Proxima Nova"/>
                <a:buNone/>
              </a:pPr>
              <a:r>
                <a:rPr b="1" i="0" lang="en" sz="1500" u="none" cap="none" strike="noStrike">
                  <a:solidFill>
                    <a:srgbClr val="009FDF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Orchestrator (CaaS)</a:t>
              </a:r>
              <a:endParaRPr/>
            </a:p>
          </p:txBody>
        </p:sp>
        <p:sp>
          <p:nvSpPr>
            <p:cNvPr id="1855" name="Shape 1855"/>
            <p:cNvSpPr/>
            <p:nvPr/>
          </p:nvSpPr>
          <p:spPr>
            <a:xfrm>
              <a:off x="2594038" y="459308"/>
              <a:ext cx="1894800" cy="828600"/>
            </a:xfrm>
            <a:prstGeom prst="roundRect">
              <a:avLst>
                <a:gd fmla="val 6875" name="adj"/>
              </a:avLst>
            </a:prstGeom>
            <a:noFill/>
            <a:ln cap="rnd" cmpd="sng" w="9525">
              <a:solidFill>
                <a:srgbClr val="0066A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B223F"/>
                </a:buClr>
                <a:buFont typeface="Proxima Nova"/>
                <a:buNone/>
              </a:pPr>
              <a:r>
                <a:t/>
              </a:r>
              <a:endParaRPr b="1" i="0" sz="700" u="none" cap="none" strike="noStrike">
                <a:solidFill>
                  <a:srgbClr val="0B223F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856" name="Shape 1856"/>
            <p:cNvSpPr txBox="1"/>
            <p:nvPr/>
          </p:nvSpPr>
          <p:spPr>
            <a:xfrm>
              <a:off x="2960233" y="439225"/>
              <a:ext cx="1672800" cy="868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00" lIns="91400" spcFirstLastPara="1" rIns="91400" wrap="square" tIns="914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66AB"/>
                </a:buClr>
                <a:buFont typeface="Proxima Nova"/>
                <a:buNone/>
              </a:pPr>
              <a:r>
                <a:rPr b="1" i="0" lang="en" sz="1500" u="none" cap="none" strike="noStrike">
                  <a:solidFill>
                    <a:srgbClr val="0066AB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Application</a:t>
              </a:r>
              <a:br>
                <a:rPr b="1" i="0" lang="en" sz="1500" u="none" cap="none" strike="noStrike">
                  <a:solidFill>
                    <a:srgbClr val="0066AB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</a:br>
              <a:r>
                <a:rPr b="1" i="0" lang="en" sz="1500" u="none" cap="none" strike="noStrike">
                  <a:solidFill>
                    <a:srgbClr val="0066AB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Platform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66AB"/>
                </a:buClr>
                <a:buFont typeface="Proxima Nova"/>
                <a:buNone/>
              </a:pPr>
              <a:r>
                <a:rPr b="1" i="0" lang="en" sz="1500" u="none" cap="none" strike="noStrike">
                  <a:solidFill>
                    <a:srgbClr val="0066AB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(PaaS)</a:t>
              </a:r>
              <a:endParaRPr/>
            </a:p>
          </p:txBody>
        </p:sp>
        <p:sp>
          <p:nvSpPr>
            <p:cNvPr id="1857" name="Shape 1857"/>
            <p:cNvSpPr/>
            <p:nvPr/>
          </p:nvSpPr>
          <p:spPr>
            <a:xfrm>
              <a:off x="4560242" y="459308"/>
              <a:ext cx="1894800" cy="828600"/>
            </a:xfrm>
            <a:prstGeom prst="roundRect">
              <a:avLst>
                <a:gd fmla="val 6875" name="adj"/>
              </a:avLst>
            </a:prstGeom>
            <a:noFill/>
            <a:ln cap="rnd" cmpd="sng" w="9525">
              <a:solidFill>
                <a:srgbClr val="0066A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B223F"/>
                </a:buClr>
                <a:buFont typeface="Proxima Nova"/>
                <a:buNone/>
              </a:pPr>
              <a:r>
                <a:t/>
              </a:r>
              <a:endParaRPr b="1" i="0" sz="700" u="none" cap="none" strike="noStrike">
                <a:solidFill>
                  <a:srgbClr val="0B223F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858" name="Shape 1858"/>
            <p:cNvSpPr txBox="1"/>
            <p:nvPr/>
          </p:nvSpPr>
          <p:spPr>
            <a:xfrm>
              <a:off x="4926437" y="439225"/>
              <a:ext cx="1672800" cy="868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00" lIns="91400" spcFirstLastPara="1" rIns="91400" wrap="square" tIns="914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66AB"/>
                </a:buClr>
                <a:buFont typeface="Proxima Nova"/>
                <a:buNone/>
              </a:pPr>
              <a:r>
                <a:rPr b="1" i="0" lang="en" sz="1500" u="none" cap="none" strike="noStrike">
                  <a:solidFill>
                    <a:srgbClr val="0066AB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Serverless</a:t>
              </a:r>
              <a:br>
                <a:rPr b="1" i="0" lang="en" sz="1500" u="none" cap="none" strike="noStrike">
                  <a:solidFill>
                    <a:srgbClr val="0066AB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</a:br>
              <a:r>
                <a:rPr b="1" i="0" lang="en" sz="1500" u="none" cap="none" strike="noStrike">
                  <a:solidFill>
                    <a:srgbClr val="0066AB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Functions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66AB"/>
                </a:buClr>
                <a:buFont typeface="Proxima Nova"/>
                <a:buNone/>
              </a:pPr>
              <a:r>
                <a:rPr b="1" i="0" lang="en" sz="1500" u="none" cap="none" strike="noStrike">
                  <a:solidFill>
                    <a:srgbClr val="0066AB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(FaaS)</a:t>
              </a:r>
              <a:endParaRPr/>
            </a:p>
          </p:txBody>
        </p:sp>
        <p:sp>
          <p:nvSpPr>
            <p:cNvPr id="1859" name="Shape 1859"/>
            <p:cNvSpPr/>
            <p:nvPr/>
          </p:nvSpPr>
          <p:spPr>
            <a:xfrm rot="10800000">
              <a:off x="606701" y="448537"/>
              <a:ext cx="1904400" cy="849900"/>
            </a:xfrm>
            <a:custGeom>
              <a:pathLst>
                <a:path extrusionOk="0" h="120000" w="120000">
                  <a:moveTo>
                    <a:pt x="4033" y="0"/>
                  </a:moveTo>
                  <a:lnTo>
                    <a:pt x="115966" y="0"/>
                  </a:lnTo>
                  <a:cubicBezTo>
                    <a:pt x="118194" y="0"/>
                    <a:pt x="120000" y="1683"/>
                    <a:pt x="120000" y="3755"/>
                  </a:cubicBezTo>
                  <a:lnTo>
                    <a:pt x="120000" y="120000"/>
                  </a:lnTo>
                  <a:lnTo>
                    <a:pt x="0" y="120000"/>
                  </a:lnTo>
                  <a:lnTo>
                    <a:pt x="0" y="3755"/>
                  </a:lnTo>
                  <a:cubicBezTo>
                    <a:pt x="0" y="1683"/>
                    <a:pt x="1805" y="0"/>
                    <a:pt x="4033" y="0"/>
                  </a:cubicBezTo>
                  <a:close/>
                </a:path>
              </a:pathLst>
            </a:custGeom>
            <a:solidFill>
              <a:srgbClr val="009FDF">
                <a:alpha val="12549"/>
              </a:srgbClr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0" name="Shape 1860"/>
            <p:cNvSpPr/>
            <p:nvPr/>
          </p:nvSpPr>
          <p:spPr>
            <a:xfrm rot="10800000">
              <a:off x="2589195" y="449651"/>
              <a:ext cx="1904400" cy="847800"/>
            </a:xfrm>
            <a:custGeom>
              <a:pathLst>
                <a:path extrusionOk="0" h="120000" w="120000">
                  <a:moveTo>
                    <a:pt x="4033" y="0"/>
                  </a:moveTo>
                  <a:lnTo>
                    <a:pt x="115966" y="0"/>
                  </a:lnTo>
                  <a:cubicBezTo>
                    <a:pt x="118194" y="0"/>
                    <a:pt x="120000" y="1683"/>
                    <a:pt x="120000" y="3755"/>
                  </a:cubicBezTo>
                  <a:lnTo>
                    <a:pt x="120000" y="120000"/>
                  </a:lnTo>
                  <a:lnTo>
                    <a:pt x="0" y="120000"/>
                  </a:lnTo>
                  <a:lnTo>
                    <a:pt x="0" y="3755"/>
                  </a:lnTo>
                  <a:cubicBezTo>
                    <a:pt x="0" y="1683"/>
                    <a:pt x="1805" y="0"/>
                    <a:pt x="4033" y="0"/>
                  </a:cubicBezTo>
                  <a:close/>
                </a:path>
              </a:pathLst>
            </a:custGeom>
            <a:solidFill>
              <a:srgbClr val="0066AB">
                <a:alpha val="14900"/>
              </a:srgbClr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1" name="Shape 1861"/>
            <p:cNvSpPr/>
            <p:nvPr/>
          </p:nvSpPr>
          <p:spPr>
            <a:xfrm rot="10800000">
              <a:off x="4571809" y="459551"/>
              <a:ext cx="1871700" cy="837900"/>
            </a:xfrm>
            <a:custGeom>
              <a:pathLst>
                <a:path extrusionOk="0" h="120000" w="120000">
                  <a:moveTo>
                    <a:pt x="4033" y="0"/>
                  </a:moveTo>
                  <a:lnTo>
                    <a:pt x="115966" y="0"/>
                  </a:lnTo>
                  <a:cubicBezTo>
                    <a:pt x="118194" y="0"/>
                    <a:pt x="120000" y="1683"/>
                    <a:pt x="120000" y="3755"/>
                  </a:cubicBezTo>
                  <a:lnTo>
                    <a:pt x="120000" y="120000"/>
                  </a:lnTo>
                  <a:lnTo>
                    <a:pt x="0" y="120000"/>
                  </a:lnTo>
                  <a:lnTo>
                    <a:pt x="0" y="3755"/>
                  </a:lnTo>
                  <a:cubicBezTo>
                    <a:pt x="0" y="1683"/>
                    <a:pt x="1805" y="0"/>
                    <a:pt x="4033" y="0"/>
                  </a:cubicBezTo>
                  <a:close/>
                </a:path>
              </a:pathLst>
            </a:custGeom>
            <a:solidFill>
              <a:srgbClr val="2E3092">
                <a:alpha val="14120"/>
              </a:srgbClr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Shape 1866"/>
          <p:cNvSpPr/>
          <p:nvPr/>
        </p:nvSpPr>
        <p:spPr>
          <a:xfrm rot="10800000">
            <a:off x="1534223" y="2007183"/>
            <a:ext cx="2130900" cy="2289300"/>
          </a:xfrm>
          <a:prstGeom prst="round2SameRect">
            <a:avLst>
              <a:gd fmla="val 3363" name="adj1"/>
              <a:gd fmla="val 0" name="adj2"/>
            </a:avLst>
          </a:prstGeom>
          <a:solidFill>
            <a:srgbClr val="009FDF">
              <a:alpha val="126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7" name="Shape 1867"/>
          <p:cNvSpPr/>
          <p:nvPr/>
        </p:nvSpPr>
        <p:spPr>
          <a:xfrm flipH="1">
            <a:off x="1534225" y="831551"/>
            <a:ext cx="2130900" cy="669600"/>
          </a:xfrm>
          <a:prstGeom prst="round2SameRect">
            <a:avLst>
              <a:gd fmla="val 3363" name="adj1"/>
              <a:gd fmla="val 0" name="adj2"/>
            </a:avLst>
          </a:prstGeom>
          <a:solidFill>
            <a:srgbClr val="009FDF">
              <a:alpha val="126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8" name="Shape 1868"/>
          <p:cNvSpPr/>
          <p:nvPr/>
        </p:nvSpPr>
        <p:spPr>
          <a:xfrm rot="10800000">
            <a:off x="6183075" y="2007183"/>
            <a:ext cx="2130900" cy="2289300"/>
          </a:xfrm>
          <a:prstGeom prst="round2SameRect">
            <a:avLst>
              <a:gd fmla="val 3363" name="adj1"/>
              <a:gd fmla="val 0" name="adj2"/>
            </a:avLst>
          </a:prstGeom>
          <a:solidFill>
            <a:srgbClr val="2E3092">
              <a:alpha val="1422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9" name="Shape 1869"/>
          <p:cNvSpPr/>
          <p:nvPr/>
        </p:nvSpPr>
        <p:spPr>
          <a:xfrm flipH="1">
            <a:off x="6183075" y="831508"/>
            <a:ext cx="2130900" cy="669600"/>
          </a:xfrm>
          <a:prstGeom prst="round2SameRect">
            <a:avLst>
              <a:gd fmla="val 3363" name="adj1"/>
              <a:gd fmla="val 0" name="adj2"/>
            </a:avLst>
          </a:prstGeom>
          <a:solidFill>
            <a:srgbClr val="2E3092">
              <a:alpha val="1422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0" name="Shape 1870"/>
          <p:cNvSpPr/>
          <p:nvPr/>
        </p:nvSpPr>
        <p:spPr>
          <a:xfrm rot="10800000">
            <a:off x="3859777" y="2007183"/>
            <a:ext cx="2130900" cy="2289300"/>
          </a:xfrm>
          <a:prstGeom prst="round2SameRect">
            <a:avLst>
              <a:gd fmla="val 3363" name="adj1"/>
              <a:gd fmla="val 0" name="adj2"/>
            </a:avLst>
          </a:prstGeom>
          <a:solidFill>
            <a:srgbClr val="0066AB">
              <a:alpha val="15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1" name="Shape 1871"/>
          <p:cNvSpPr/>
          <p:nvPr/>
        </p:nvSpPr>
        <p:spPr>
          <a:xfrm flipH="1">
            <a:off x="3859775" y="831508"/>
            <a:ext cx="2130900" cy="669600"/>
          </a:xfrm>
          <a:prstGeom prst="round2SameRect">
            <a:avLst>
              <a:gd fmla="val 3363" name="adj1"/>
              <a:gd fmla="val 0" name="adj2"/>
            </a:avLst>
          </a:prstGeom>
          <a:solidFill>
            <a:srgbClr val="0066AB">
              <a:alpha val="15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2" name="Shape 1872"/>
          <p:cNvSpPr/>
          <p:nvPr/>
        </p:nvSpPr>
        <p:spPr>
          <a:xfrm>
            <a:off x="1537525" y="831583"/>
            <a:ext cx="2130900" cy="3465000"/>
          </a:xfrm>
          <a:prstGeom prst="roundRect">
            <a:avLst>
              <a:gd fmla="val 2673" name="adj"/>
            </a:avLst>
          </a:prstGeom>
          <a:noFill/>
          <a:ln cap="rnd" cmpd="sng" w="9525">
            <a:solidFill>
              <a:srgbClr val="128D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700" u="none" cap="none" strike="noStrike">
              <a:solidFill>
                <a:srgbClr val="0B223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73" name="Shape 1873"/>
          <p:cNvSpPr/>
          <p:nvPr/>
        </p:nvSpPr>
        <p:spPr>
          <a:xfrm>
            <a:off x="6184119" y="831583"/>
            <a:ext cx="2130900" cy="3465000"/>
          </a:xfrm>
          <a:prstGeom prst="roundRect">
            <a:avLst>
              <a:gd fmla="val 2673" name="adj"/>
            </a:avLst>
          </a:prstGeom>
          <a:noFill/>
          <a:ln cap="rnd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700" u="none" cap="none" strike="noStrike">
              <a:solidFill>
                <a:srgbClr val="0B223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74" name="Shape 1874"/>
          <p:cNvSpPr/>
          <p:nvPr/>
        </p:nvSpPr>
        <p:spPr>
          <a:xfrm>
            <a:off x="3860819" y="831583"/>
            <a:ext cx="2130900" cy="3465000"/>
          </a:xfrm>
          <a:prstGeom prst="roundRect">
            <a:avLst>
              <a:gd fmla="val 2673" name="adj"/>
            </a:avLst>
          </a:prstGeom>
          <a:noFill/>
          <a:ln cap="rnd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700" u="none" cap="none" strike="noStrike">
              <a:solidFill>
                <a:srgbClr val="0B223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75" name="Shape 1875"/>
          <p:cNvSpPr txBox="1"/>
          <p:nvPr/>
        </p:nvSpPr>
        <p:spPr>
          <a:xfrm>
            <a:off x="1766530" y="831583"/>
            <a:ext cx="1672800" cy="49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rPr>
              <a:t>Container</a:t>
            </a:r>
            <a:endParaRPr b="1" sz="1500">
              <a:solidFill>
                <a:schemeClr val="accent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rPr>
              <a:t>Orchestrator</a:t>
            </a:r>
            <a:endParaRPr b="1" sz="1500">
              <a:solidFill>
                <a:schemeClr val="accent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76" name="Shape 1876"/>
          <p:cNvSpPr txBox="1"/>
          <p:nvPr/>
        </p:nvSpPr>
        <p:spPr>
          <a:xfrm>
            <a:off x="1697843" y="2137097"/>
            <a:ext cx="1810200" cy="3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rPr>
              <a:t>Container Scheduling</a:t>
            </a:r>
            <a:endParaRPr sz="1100">
              <a:solidFill>
                <a:schemeClr val="accent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rPr>
              <a:t>Primitives for Network, Routing, Logs &amp; Metrics</a:t>
            </a:r>
            <a:endParaRPr sz="1100">
              <a:solidFill>
                <a:schemeClr val="accent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accent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sz="1100">
              <a:solidFill>
                <a:schemeClr val="accent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77" name="Shape 1877"/>
          <p:cNvSpPr/>
          <p:nvPr/>
        </p:nvSpPr>
        <p:spPr>
          <a:xfrm>
            <a:off x="1766584" y="1598558"/>
            <a:ext cx="1672800" cy="2922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B223F"/>
                </a:solidFill>
                <a:latin typeface="Proxima Nova"/>
                <a:ea typeface="Proxima Nova"/>
                <a:cs typeface="Proxima Nova"/>
                <a:sym typeface="Proxima Nova"/>
              </a:rPr>
              <a:t>CONTAINER</a:t>
            </a:r>
            <a:endParaRPr b="1" i="0" sz="1100" u="none" cap="none" strike="noStrike">
              <a:solidFill>
                <a:srgbClr val="0B223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878" name="Shape 1878"/>
          <p:cNvCxnSpPr/>
          <p:nvPr/>
        </p:nvCxnSpPr>
        <p:spPr>
          <a:xfrm rot="10800000">
            <a:off x="364550" y="1501133"/>
            <a:ext cx="84285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879" name="Shape 1879"/>
          <p:cNvSpPr txBox="1"/>
          <p:nvPr>
            <p:ph type="title"/>
          </p:nvPr>
        </p:nvSpPr>
        <p:spPr>
          <a:xfrm>
            <a:off x="253550" y="151275"/>
            <a:ext cx="8663100" cy="55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Choose the right tool for the job</a:t>
            </a:r>
            <a:endParaRPr/>
          </a:p>
        </p:txBody>
      </p:sp>
      <p:cxnSp>
        <p:nvCxnSpPr>
          <p:cNvPr id="1880" name="Shape 1880"/>
          <p:cNvCxnSpPr/>
          <p:nvPr/>
        </p:nvCxnSpPr>
        <p:spPr>
          <a:xfrm rot="10800000">
            <a:off x="364550" y="2007321"/>
            <a:ext cx="84285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881" name="Shape 1881"/>
          <p:cNvSpPr txBox="1"/>
          <p:nvPr/>
        </p:nvSpPr>
        <p:spPr>
          <a:xfrm>
            <a:off x="262454" y="1481320"/>
            <a:ext cx="1040100" cy="49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Developer</a:t>
            </a:r>
            <a:endParaRPr b="1" sz="12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Provides</a:t>
            </a:r>
            <a:endParaRPr sz="12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82" name="Shape 1882"/>
          <p:cNvSpPr txBox="1"/>
          <p:nvPr/>
        </p:nvSpPr>
        <p:spPr>
          <a:xfrm>
            <a:off x="262454" y="2034345"/>
            <a:ext cx="1040100" cy="49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Tool</a:t>
            </a:r>
            <a:endParaRPr b="1" sz="12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Provides</a:t>
            </a:r>
            <a:endParaRPr sz="12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83" name="Shape 1883"/>
          <p:cNvSpPr txBox="1"/>
          <p:nvPr/>
        </p:nvSpPr>
        <p:spPr>
          <a:xfrm>
            <a:off x="4088855" y="831583"/>
            <a:ext cx="1672800" cy="49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Application</a:t>
            </a:r>
            <a:br>
              <a:rPr b="1" lang="en" sz="15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b="1" lang="en" sz="15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Platform</a:t>
            </a:r>
            <a:endParaRPr b="1" sz="15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84" name="Shape 1884"/>
          <p:cNvSpPr/>
          <p:nvPr/>
        </p:nvSpPr>
        <p:spPr>
          <a:xfrm>
            <a:off x="4088909" y="1598571"/>
            <a:ext cx="1672800" cy="2922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B223F"/>
                </a:solidFill>
                <a:latin typeface="Proxima Nova"/>
                <a:ea typeface="Proxima Nova"/>
                <a:cs typeface="Proxima Nova"/>
                <a:sym typeface="Proxima Nova"/>
              </a:rPr>
              <a:t>APPLICATION</a:t>
            </a:r>
            <a:endParaRPr b="1" i="0" sz="1100" u="none" cap="none" strike="noStrike">
              <a:solidFill>
                <a:srgbClr val="0B223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85" name="Shape 1885"/>
          <p:cNvSpPr/>
          <p:nvPr/>
        </p:nvSpPr>
        <p:spPr>
          <a:xfrm>
            <a:off x="3977250" y="2230145"/>
            <a:ext cx="1922700" cy="405900"/>
          </a:xfrm>
          <a:prstGeom prst="roundRect">
            <a:avLst>
              <a:gd fmla="val 10512" name="adj"/>
            </a:avLst>
          </a:prstGeom>
          <a:solidFill>
            <a:srgbClr val="009FDF">
              <a:alpha val="14620"/>
            </a:srgbClr>
          </a:solidFill>
          <a:ln cap="rnd" cmpd="sng" w="9525">
            <a:solidFill>
              <a:srgbClr val="128DD3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rPr>
              <a:t>Container Orchestrator</a:t>
            </a:r>
            <a:endParaRPr b="1" i="0" sz="1100" u="none" cap="none" strike="noStrike">
              <a:solidFill>
                <a:schemeClr val="accent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86" name="Shape 1886"/>
          <p:cNvSpPr/>
          <p:nvPr/>
        </p:nvSpPr>
        <p:spPr>
          <a:xfrm>
            <a:off x="4819025" y="2708876"/>
            <a:ext cx="214500" cy="214500"/>
          </a:xfrm>
          <a:prstGeom prst="mathPlus">
            <a:avLst>
              <a:gd fmla="val 23520" name="adj1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7" name="Shape 1887"/>
          <p:cNvSpPr txBox="1"/>
          <p:nvPr/>
        </p:nvSpPr>
        <p:spPr>
          <a:xfrm>
            <a:off x="6412155" y="831583"/>
            <a:ext cx="1672800" cy="49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accent4"/>
                </a:solidFill>
                <a:latin typeface="Proxima Nova"/>
                <a:ea typeface="Proxima Nova"/>
                <a:cs typeface="Proxima Nova"/>
                <a:sym typeface="Proxima Nova"/>
              </a:rPr>
              <a:t>Serverless Functions</a:t>
            </a:r>
            <a:endParaRPr b="1" sz="1500">
              <a:solidFill>
                <a:schemeClr val="accent4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88" name="Shape 1888"/>
          <p:cNvSpPr/>
          <p:nvPr/>
        </p:nvSpPr>
        <p:spPr>
          <a:xfrm>
            <a:off x="6412209" y="1598571"/>
            <a:ext cx="1672800" cy="2922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B223F"/>
                </a:solidFill>
                <a:latin typeface="Proxima Nova"/>
                <a:ea typeface="Proxima Nova"/>
                <a:cs typeface="Proxima Nova"/>
                <a:sym typeface="Proxima Nova"/>
              </a:rPr>
              <a:t>FUNCTION</a:t>
            </a:r>
            <a:endParaRPr b="1" i="0" sz="1100" u="none" cap="none" strike="noStrike">
              <a:solidFill>
                <a:srgbClr val="0B223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89" name="Shape 1889"/>
          <p:cNvSpPr/>
          <p:nvPr/>
        </p:nvSpPr>
        <p:spPr>
          <a:xfrm>
            <a:off x="6300475" y="2230145"/>
            <a:ext cx="1922700" cy="405900"/>
          </a:xfrm>
          <a:prstGeom prst="roundRect">
            <a:avLst>
              <a:gd fmla="val 10512" name="adj"/>
            </a:avLst>
          </a:prstGeom>
          <a:solidFill>
            <a:srgbClr val="0066AB">
              <a:alpha val="14229"/>
            </a:srgbClr>
          </a:solidFill>
          <a:ln cap="rnd" cmpd="sng" w="9525">
            <a:solidFill>
              <a:srgbClr val="0066AB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Application Platform</a:t>
            </a:r>
            <a:endParaRPr b="1" i="0" sz="1100" u="none" cap="none" strike="noStrike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90" name="Shape 1890"/>
          <p:cNvSpPr/>
          <p:nvPr/>
        </p:nvSpPr>
        <p:spPr>
          <a:xfrm>
            <a:off x="7142350" y="2708876"/>
            <a:ext cx="214500" cy="214500"/>
          </a:xfrm>
          <a:prstGeom prst="mathPlus">
            <a:avLst>
              <a:gd fmla="val 23520" name="adj1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891" name="Shape 1891"/>
          <p:cNvCxnSpPr/>
          <p:nvPr/>
        </p:nvCxnSpPr>
        <p:spPr>
          <a:xfrm rot="10800000">
            <a:off x="364550" y="4400146"/>
            <a:ext cx="84285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892" name="Shape 1892"/>
          <p:cNvSpPr/>
          <p:nvPr/>
        </p:nvSpPr>
        <p:spPr>
          <a:xfrm>
            <a:off x="1534208" y="4503733"/>
            <a:ext cx="6779700" cy="330300"/>
          </a:xfrm>
          <a:prstGeom prst="roundRect">
            <a:avLst>
              <a:gd fmla="val 13626" name="adj"/>
            </a:avLst>
          </a:prstGeom>
          <a:solidFill>
            <a:srgbClr val="CFD5DD"/>
          </a:solidFill>
          <a:ln>
            <a:noFill/>
          </a:ln>
        </p:spPr>
        <p:txBody>
          <a:bodyPr anchorCtr="0" anchor="ctr" bIns="9125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IaaS</a:t>
            </a:r>
            <a:endParaRPr b="1" i="0" sz="1200" u="none" cap="none" strike="noStrik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93" name="Shape 1893"/>
          <p:cNvSpPr txBox="1"/>
          <p:nvPr/>
        </p:nvSpPr>
        <p:spPr>
          <a:xfrm>
            <a:off x="3910924" y="2880589"/>
            <a:ext cx="2028600" cy="3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Container Image &amp; build</a:t>
            </a:r>
            <a:endParaRPr sz="11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L7 Network &amp; Routing</a:t>
            </a:r>
            <a:endParaRPr sz="11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Logs, Metrics, Monitoring</a:t>
            </a:r>
            <a:endParaRPr sz="11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Services Marketplace</a:t>
            </a:r>
            <a:endParaRPr sz="11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600"/>
              </a:spcBef>
              <a:spcAft>
                <a:spcPts val="600"/>
              </a:spcAft>
              <a:buNone/>
            </a:pPr>
            <a:r>
              <a:rPr lang="en" sz="11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Team, Quotas &amp; Usage</a:t>
            </a:r>
            <a:endParaRPr sz="11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94" name="Shape 1894"/>
          <p:cNvSpPr txBox="1"/>
          <p:nvPr/>
        </p:nvSpPr>
        <p:spPr>
          <a:xfrm>
            <a:off x="6234224" y="3718789"/>
            <a:ext cx="2028600" cy="3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4"/>
                </a:solidFill>
                <a:latin typeface="Proxima Nova"/>
                <a:ea typeface="Proxima Nova"/>
                <a:cs typeface="Proxima Nova"/>
                <a:sym typeface="Proxima Nova"/>
              </a:rPr>
              <a:t>Function scheduling</a:t>
            </a:r>
            <a:endParaRPr sz="1100">
              <a:solidFill>
                <a:schemeClr val="accent4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4"/>
                </a:solidFill>
                <a:latin typeface="Proxima Nova"/>
                <a:ea typeface="Proxima Nova"/>
                <a:cs typeface="Proxima Nova"/>
                <a:sym typeface="Proxima Nova"/>
              </a:rPr>
              <a:t>Function exec services</a:t>
            </a:r>
            <a:endParaRPr sz="1100">
              <a:solidFill>
                <a:schemeClr val="accent4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600"/>
              </a:spcBef>
              <a:spcAft>
                <a:spcPts val="600"/>
              </a:spcAft>
              <a:buNone/>
            </a:pPr>
            <a:r>
              <a:t/>
            </a:r>
            <a:endParaRPr sz="1100">
              <a:solidFill>
                <a:schemeClr val="accent4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95" name="Shape 1895"/>
          <p:cNvSpPr/>
          <p:nvPr/>
        </p:nvSpPr>
        <p:spPr>
          <a:xfrm rot="5400000">
            <a:off x="1516975" y="951595"/>
            <a:ext cx="214500" cy="180000"/>
          </a:xfrm>
          <a:prstGeom prst="triangle">
            <a:avLst>
              <a:gd fmla="val 56256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6" name="Shape 1896"/>
          <p:cNvSpPr/>
          <p:nvPr/>
        </p:nvSpPr>
        <p:spPr>
          <a:xfrm rot="5400000">
            <a:off x="3841925" y="951595"/>
            <a:ext cx="214500" cy="180000"/>
          </a:xfrm>
          <a:prstGeom prst="triangle">
            <a:avLst>
              <a:gd fmla="val 56256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7" name="Shape 1897"/>
          <p:cNvSpPr/>
          <p:nvPr/>
        </p:nvSpPr>
        <p:spPr>
          <a:xfrm rot="5400000">
            <a:off x="6166875" y="951595"/>
            <a:ext cx="214500" cy="180000"/>
          </a:xfrm>
          <a:prstGeom prst="triangle">
            <a:avLst>
              <a:gd fmla="val 56256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8" name="Shape 1898"/>
          <p:cNvSpPr/>
          <p:nvPr/>
        </p:nvSpPr>
        <p:spPr>
          <a:xfrm>
            <a:off x="6300475" y="2974470"/>
            <a:ext cx="1922700" cy="405900"/>
          </a:xfrm>
          <a:prstGeom prst="roundRect">
            <a:avLst>
              <a:gd fmla="val 10512" name="adj"/>
            </a:avLst>
          </a:prstGeom>
          <a:solidFill>
            <a:srgbClr val="009FDF">
              <a:alpha val="14620"/>
            </a:srgbClr>
          </a:solidFill>
          <a:ln cap="rnd" cmpd="sng" w="9525">
            <a:solidFill>
              <a:srgbClr val="128DD3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rPr>
              <a:t>Container Orchestrator</a:t>
            </a:r>
            <a:endParaRPr b="1" i="0" sz="1100" u="none" cap="none" strike="noStrike">
              <a:solidFill>
                <a:schemeClr val="accent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99" name="Shape 1899"/>
          <p:cNvSpPr/>
          <p:nvPr/>
        </p:nvSpPr>
        <p:spPr>
          <a:xfrm>
            <a:off x="7142350" y="3538839"/>
            <a:ext cx="214500" cy="214500"/>
          </a:xfrm>
          <a:prstGeom prst="mathPlus">
            <a:avLst>
              <a:gd fmla="val 23520" name="adj1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03" name="Shape 1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" name="Shape 1904"/>
          <p:cNvSpPr/>
          <p:nvPr/>
        </p:nvSpPr>
        <p:spPr>
          <a:xfrm rot="10800000">
            <a:off x="1534223" y="2007183"/>
            <a:ext cx="2130900" cy="2289300"/>
          </a:xfrm>
          <a:prstGeom prst="round2SameRect">
            <a:avLst>
              <a:gd fmla="val 3363" name="adj1"/>
              <a:gd fmla="val 0" name="adj2"/>
            </a:avLst>
          </a:prstGeom>
          <a:solidFill>
            <a:srgbClr val="009FDF">
              <a:alpha val="126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5" name="Shape 1905"/>
          <p:cNvSpPr/>
          <p:nvPr/>
        </p:nvSpPr>
        <p:spPr>
          <a:xfrm flipH="1">
            <a:off x="1534225" y="831551"/>
            <a:ext cx="2130900" cy="669600"/>
          </a:xfrm>
          <a:prstGeom prst="round2SameRect">
            <a:avLst>
              <a:gd fmla="val 3363" name="adj1"/>
              <a:gd fmla="val 0" name="adj2"/>
            </a:avLst>
          </a:prstGeom>
          <a:solidFill>
            <a:srgbClr val="009FDF">
              <a:alpha val="126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6" name="Shape 1906"/>
          <p:cNvSpPr/>
          <p:nvPr/>
        </p:nvSpPr>
        <p:spPr>
          <a:xfrm rot="10800000">
            <a:off x="6183075" y="2007183"/>
            <a:ext cx="2130900" cy="2289300"/>
          </a:xfrm>
          <a:prstGeom prst="round2SameRect">
            <a:avLst>
              <a:gd fmla="val 3363" name="adj1"/>
              <a:gd fmla="val 0" name="adj2"/>
            </a:avLst>
          </a:prstGeom>
          <a:solidFill>
            <a:srgbClr val="2E3092">
              <a:alpha val="1422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7" name="Shape 1907"/>
          <p:cNvSpPr/>
          <p:nvPr/>
        </p:nvSpPr>
        <p:spPr>
          <a:xfrm flipH="1">
            <a:off x="6183075" y="831508"/>
            <a:ext cx="2130900" cy="669600"/>
          </a:xfrm>
          <a:prstGeom prst="round2SameRect">
            <a:avLst>
              <a:gd fmla="val 3363" name="adj1"/>
              <a:gd fmla="val 0" name="adj2"/>
            </a:avLst>
          </a:prstGeom>
          <a:solidFill>
            <a:srgbClr val="2E3092">
              <a:alpha val="1422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8" name="Shape 1908"/>
          <p:cNvSpPr/>
          <p:nvPr/>
        </p:nvSpPr>
        <p:spPr>
          <a:xfrm rot="10800000">
            <a:off x="3859777" y="2007183"/>
            <a:ext cx="2130900" cy="2289300"/>
          </a:xfrm>
          <a:prstGeom prst="round2SameRect">
            <a:avLst>
              <a:gd fmla="val 3363" name="adj1"/>
              <a:gd fmla="val 0" name="adj2"/>
            </a:avLst>
          </a:prstGeom>
          <a:solidFill>
            <a:srgbClr val="0066AB">
              <a:alpha val="15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9" name="Shape 1909"/>
          <p:cNvSpPr/>
          <p:nvPr/>
        </p:nvSpPr>
        <p:spPr>
          <a:xfrm flipH="1">
            <a:off x="3859775" y="831508"/>
            <a:ext cx="2130900" cy="669600"/>
          </a:xfrm>
          <a:prstGeom prst="round2SameRect">
            <a:avLst>
              <a:gd fmla="val 3363" name="adj1"/>
              <a:gd fmla="val 0" name="adj2"/>
            </a:avLst>
          </a:prstGeom>
          <a:solidFill>
            <a:srgbClr val="0066AB">
              <a:alpha val="15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0" name="Shape 1910"/>
          <p:cNvSpPr/>
          <p:nvPr/>
        </p:nvSpPr>
        <p:spPr>
          <a:xfrm>
            <a:off x="1537525" y="831583"/>
            <a:ext cx="2130900" cy="3465000"/>
          </a:xfrm>
          <a:prstGeom prst="roundRect">
            <a:avLst>
              <a:gd fmla="val 2673" name="adj"/>
            </a:avLst>
          </a:prstGeom>
          <a:noFill/>
          <a:ln cap="rnd" cmpd="sng" w="9525">
            <a:solidFill>
              <a:srgbClr val="128D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700" u="none" cap="none" strike="noStrike">
              <a:solidFill>
                <a:srgbClr val="0B223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911" name="Shape 1911"/>
          <p:cNvSpPr/>
          <p:nvPr/>
        </p:nvSpPr>
        <p:spPr>
          <a:xfrm>
            <a:off x="6184119" y="831583"/>
            <a:ext cx="2130900" cy="3465000"/>
          </a:xfrm>
          <a:prstGeom prst="roundRect">
            <a:avLst>
              <a:gd fmla="val 2673" name="adj"/>
            </a:avLst>
          </a:prstGeom>
          <a:noFill/>
          <a:ln cap="rnd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700" u="none" cap="none" strike="noStrike">
              <a:solidFill>
                <a:srgbClr val="0B223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912" name="Shape 1912"/>
          <p:cNvSpPr/>
          <p:nvPr/>
        </p:nvSpPr>
        <p:spPr>
          <a:xfrm>
            <a:off x="3860819" y="831583"/>
            <a:ext cx="2130900" cy="3465000"/>
          </a:xfrm>
          <a:prstGeom prst="roundRect">
            <a:avLst>
              <a:gd fmla="val 2673" name="adj"/>
            </a:avLst>
          </a:prstGeom>
          <a:noFill/>
          <a:ln cap="rnd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700" u="none" cap="none" strike="noStrike">
              <a:solidFill>
                <a:srgbClr val="0B223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913" name="Shape 1913"/>
          <p:cNvSpPr txBox="1"/>
          <p:nvPr/>
        </p:nvSpPr>
        <p:spPr>
          <a:xfrm>
            <a:off x="1766530" y="831583"/>
            <a:ext cx="1672800" cy="49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rPr>
              <a:t>Container</a:t>
            </a:r>
            <a:endParaRPr b="1" sz="1500">
              <a:solidFill>
                <a:schemeClr val="accent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rPr>
              <a:t>Orchestrator</a:t>
            </a:r>
            <a:endParaRPr b="1" sz="1500">
              <a:solidFill>
                <a:schemeClr val="accent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914" name="Shape 1914"/>
          <p:cNvSpPr txBox="1"/>
          <p:nvPr/>
        </p:nvSpPr>
        <p:spPr>
          <a:xfrm>
            <a:off x="1697843" y="2137097"/>
            <a:ext cx="1810200" cy="3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rPr>
              <a:t>Container Scheduling</a:t>
            </a:r>
            <a:endParaRPr sz="1100">
              <a:solidFill>
                <a:schemeClr val="accent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rPr>
              <a:t>Primitives for Network, Routing, Logs &amp; Metrics</a:t>
            </a:r>
            <a:endParaRPr sz="1100">
              <a:solidFill>
                <a:schemeClr val="accent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accent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sz="1100">
              <a:solidFill>
                <a:schemeClr val="accent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915" name="Shape 1915"/>
          <p:cNvSpPr/>
          <p:nvPr/>
        </p:nvSpPr>
        <p:spPr>
          <a:xfrm>
            <a:off x="1766584" y="1598558"/>
            <a:ext cx="1672800" cy="2922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B223F"/>
                </a:solidFill>
                <a:latin typeface="Proxima Nova"/>
                <a:ea typeface="Proxima Nova"/>
                <a:cs typeface="Proxima Nova"/>
                <a:sym typeface="Proxima Nova"/>
              </a:rPr>
              <a:t>CONTAINER</a:t>
            </a:r>
            <a:endParaRPr b="1" i="0" sz="1100" u="none" cap="none" strike="noStrike">
              <a:solidFill>
                <a:srgbClr val="0B223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916" name="Shape 1916"/>
          <p:cNvCxnSpPr/>
          <p:nvPr/>
        </p:nvCxnSpPr>
        <p:spPr>
          <a:xfrm rot="10800000">
            <a:off x="364550" y="1501133"/>
            <a:ext cx="84285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917" name="Shape 1917"/>
          <p:cNvSpPr txBox="1"/>
          <p:nvPr>
            <p:ph type="title"/>
          </p:nvPr>
        </p:nvSpPr>
        <p:spPr>
          <a:xfrm>
            <a:off x="253550" y="151275"/>
            <a:ext cx="8663100" cy="55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Choose the right tool for the job</a:t>
            </a:r>
            <a:endParaRPr/>
          </a:p>
        </p:txBody>
      </p:sp>
      <p:cxnSp>
        <p:nvCxnSpPr>
          <p:cNvPr id="1918" name="Shape 1918"/>
          <p:cNvCxnSpPr/>
          <p:nvPr/>
        </p:nvCxnSpPr>
        <p:spPr>
          <a:xfrm rot="10800000">
            <a:off x="364550" y="2007321"/>
            <a:ext cx="84285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919" name="Shape 1919"/>
          <p:cNvSpPr txBox="1"/>
          <p:nvPr/>
        </p:nvSpPr>
        <p:spPr>
          <a:xfrm>
            <a:off x="262454" y="1481320"/>
            <a:ext cx="1040100" cy="49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Developer</a:t>
            </a:r>
            <a:endParaRPr b="1" sz="12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Provides</a:t>
            </a:r>
            <a:endParaRPr sz="12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920" name="Shape 1920"/>
          <p:cNvSpPr txBox="1"/>
          <p:nvPr/>
        </p:nvSpPr>
        <p:spPr>
          <a:xfrm>
            <a:off x="262454" y="2034345"/>
            <a:ext cx="1040100" cy="49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Tool</a:t>
            </a:r>
            <a:endParaRPr b="1" sz="12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Provides</a:t>
            </a:r>
            <a:endParaRPr sz="12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921" name="Shape 1921"/>
          <p:cNvSpPr txBox="1"/>
          <p:nvPr/>
        </p:nvSpPr>
        <p:spPr>
          <a:xfrm>
            <a:off x="4088855" y="831583"/>
            <a:ext cx="1672800" cy="49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Application</a:t>
            </a:r>
            <a:br>
              <a:rPr b="1" lang="en" sz="15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b="1" lang="en" sz="15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Platform</a:t>
            </a:r>
            <a:endParaRPr b="1" sz="15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922" name="Shape 1922"/>
          <p:cNvSpPr/>
          <p:nvPr/>
        </p:nvSpPr>
        <p:spPr>
          <a:xfrm>
            <a:off x="4088909" y="1598571"/>
            <a:ext cx="1672800" cy="2922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B223F"/>
                </a:solidFill>
                <a:latin typeface="Proxima Nova"/>
                <a:ea typeface="Proxima Nova"/>
                <a:cs typeface="Proxima Nova"/>
                <a:sym typeface="Proxima Nova"/>
              </a:rPr>
              <a:t>APPLICATION</a:t>
            </a:r>
            <a:endParaRPr b="1" i="0" sz="1100" u="none" cap="none" strike="noStrike">
              <a:solidFill>
                <a:srgbClr val="0B223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923" name="Shape 1923"/>
          <p:cNvSpPr/>
          <p:nvPr/>
        </p:nvSpPr>
        <p:spPr>
          <a:xfrm>
            <a:off x="3977250" y="2230145"/>
            <a:ext cx="1922700" cy="405900"/>
          </a:xfrm>
          <a:prstGeom prst="roundRect">
            <a:avLst>
              <a:gd fmla="val 10512" name="adj"/>
            </a:avLst>
          </a:prstGeom>
          <a:solidFill>
            <a:srgbClr val="009FDF">
              <a:alpha val="14620"/>
            </a:srgbClr>
          </a:solidFill>
          <a:ln cap="rnd" cmpd="sng" w="9525">
            <a:solidFill>
              <a:srgbClr val="128DD3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rPr>
              <a:t>Container Orchestrator</a:t>
            </a:r>
            <a:endParaRPr b="1" i="0" sz="1100" u="none" cap="none" strike="noStrike">
              <a:solidFill>
                <a:schemeClr val="accent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924" name="Shape 1924"/>
          <p:cNvSpPr/>
          <p:nvPr/>
        </p:nvSpPr>
        <p:spPr>
          <a:xfrm>
            <a:off x="4819025" y="2708876"/>
            <a:ext cx="214500" cy="214500"/>
          </a:xfrm>
          <a:prstGeom prst="mathPlus">
            <a:avLst>
              <a:gd fmla="val 23520" name="adj1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5" name="Shape 1925"/>
          <p:cNvSpPr txBox="1"/>
          <p:nvPr/>
        </p:nvSpPr>
        <p:spPr>
          <a:xfrm>
            <a:off x="6412155" y="831583"/>
            <a:ext cx="1672800" cy="49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accent4"/>
                </a:solidFill>
                <a:latin typeface="Proxima Nova"/>
                <a:ea typeface="Proxima Nova"/>
                <a:cs typeface="Proxima Nova"/>
                <a:sym typeface="Proxima Nova"/>
              </a:rPr>
              <a:t>Serverless Functions</a:t>
            </a:r>
            <a:endParaRPr b="1" sz="1500">
              <a:solidFill>
                <a:schemeClr val="accent4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926" name="Shape 1926"/>
          <p:cNvSpPr/>
          <p:nvPr/>
        </p:nvSpPr>
        <p:spPr>
          <a:xfrm>
            <a:off x="6412209" y="1598571"/>
            <a:ext cx="1672800" cy="2922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B223F"/>
                </a:solidFill>
                <a:latin typeface="Proxima Nova"/>
                <a:ea typeface="Proxima Nova"/>
                <a:cs typeface="Proxima Nova"/>
                <a:sym typeface="Proxima Nova"/>
              </a:rPr>
              <a:t>FUNCTION</a:t>
            </a:r>
            <a:endParaRPr b="1" i="0" sz="1100" u="none" cap="none" strike="noStrike">
              <a:solidFill>
                <a:srgbClr val="0B223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927" name="Shape 1927"/>
          <p:cNvSpPr/>
          <p:nvPr/>
        </p:nvSpPr>
        <p:spPr>
          <a:xfrm>
            <a:off x="7142350" y="2708876"/>
            <a:ext cx="214500" cy="214500"/>
          </a:xfrm>
          <a:prstGeom prst="mathPlus">
            <a:avLst>
              <a:gd fmla="val 23520" name="adj1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928" name="Shape 1928"/>
          <p:cNvCxnSpPr/>
          <p:nvPr/>
        </p:nvCxnSpPr>
        <p:spPr>
          <a:xfrm rot="10800000">
            <a:off x="364550" y="4400146"/>
            <a:ext cx="84285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929" name="Shape 1929"/>
          <p:cNvSpPr/>
          <p:nvPr/>
        </p:nvSpPr>
        <p:spPr>
          <a:xfrm>
            <a:off x="1534208" y="4503733"/>
            <a:ext cx="6779700" cy="330300"/>
          </a:xfrm>
          <a:prstGeom prst="roundRect">
            <a:avLst>
              <a:gd fmla="val 13626" name="adj"/>
            </a:avLst>
          </a:prstGeom>
          <a:solidFill>
            <a:srgbClr val="CFD5DD"/>
          </a:solidFill>
          <a:ln>
            <a:noFill/>
          </a:ln>
        </p:spPr>
        <p:txBody>
          <a:bodyPr anchorCtr="0" anchor="ctr" bIns="9125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IaaS</a:t>
            </a:r>
            <a:endParaRPr b="1" i="0" sz="1200" u="none" cap="none" strike="noStrik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930" name="Shape 1930"/>
          <p:cNvSpPr txBox="1"/>
          <p:nvPr/>
        </p:nvSpPr>
        <p:spPr>
          <a:xfrm>
            <a:off x="3910924" y="2880589"/>
            <a:ext cx="2028600" cy="3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Container Image &amp; build</a:t>
            </a:r>
            <a:endParaRPr sz="11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L7 Network &amp; Routing</a:t>
            </a:r>
            <a:endParaRPr sz="11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Logs, Metrics, Monitoring</a:t>
            </a:r>
            <a:endParaRPr sz="11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Services Marketplace</a:t>
            </a:r>
            <a:endParaRPr sz="11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600"/>
              </a:spcBef>
              <a:spcAft>
                <a:spcPts val="600"/>
              </a:spcAft>
              <a:buNone/>
            </a:pPr>
            <a:r>
              <a:rPr lang="en" sz="11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Team, Quotas &amp; Usage</a:t>
            </a:r>
            <a:endParaRPr sz="11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931" name="Shape 1931"/>
          <p:cNvSpPr/>
          <p:nvPr/>
        </p:nvSpPr>
        <p:spPr>
          <a:xfrm rot="5400000">
            <a:off x="1516975" y="951595"/>
            <a:ext cx="214500" cy="180000"/>
          </a:xfrm>
          <a:prstGeom prst="triangle">
            <a:avLst>
              <a:gd fmla="val 56256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2" name="Shape 1932"/>
          <p:cNvSpPr/>
          <p:nvPr/>
        </p:nvSpPr>
        <p:spPr>
          <a:xfrm rot="5400000">
            <a:off x="3841925" y="951595"/>
            <a:ext cx="214500" cy="180000"/>
          </a:xfrm>
          <a:prstGeom prst="triangle">
            <a:avLst>
              <a:gd fmla="val 56256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3" name="Shape 1933"/>
          <p:cNvSpPr/>
          <p:nvPr/>
        </p:nvSpPr>
        <p:spPr>
          <a:xfrm rot="5400000">
            <a:off x="6166875" y="951595"/>
            <a:ext cx="214500" cy="180000"/>
          </a:xfrm>
          <a:prstGeom prst="triangle">
            <a:avLst>
              <a:gd fmla="val 56256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4" name="Shape 1934"/>
          <p:cNvSpPr/>
          <p:nvPr/>
        </p:nvSpPr>
        <p:spPr>
          <a:xfrm>
            <a:off x="6300475" y="2230145"/>
            <a:ext cx="1922700" cy="405900"/>
          </a:xfrm>
          <a:prstGeom prst="roundRect">
            <a:avLst>
              <a:gd fmla="val 10512" name="adj"/>
            </a:avLst>
          </a:prstGeom>
          <a:solidFill>
            <a:srgbClr val="0066AB">
              <a:alpha val="14229"/>
            </a:srgbClr>
          </a:solidFill>
          <a:ln cap="rnd" cmpd="sng" w="9525">
            <a:solidFill>
              <a:srgbClr val="0066AB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Application Platform</a:t>
            </a:r>
            <a:endParaRPr b="1" i="0" sz="1100" u="none" cap="none" strike="noStrike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935" name="Shape 1935"/>
          <p:cNvSpPr/>
          <p:nvPr/>
        </p:nvSpPr>
        <p:spPr>
          <a:xfrm>
            <a:off x="6300475" y="2974470"/>
            <a:ext cx="1922700" cy="405900"/>
          </a:xfrm>
          <a:prstGeom prst="roundRect">
            <a:avLst>
              <a:gd fmla="val 10512" name="adj"/>
            </a:avLst>
          </a:prstGeom>
          <a:solidFill>
            <a:srgbClr val="009FDF">
              <a:alpha val="14620"/>
            </a:srgbClr>
          </a:solidFill>
          <a:ln cap="rnd" cmpd="sng" w="9525">
            <a:solidFill>
              <a:srgbClr val="128DD3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rPr>
              <a:t>Container Orchestrator</a:t>
            </a:r>
            <a:endParaRPr b="1" i="0" sz="1100" u="none" cap="none" strike="noStrike">
              <a:solidFill>
                <a:schemeClr val="accent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936" name="Shape 1936"/>
          <p:cNvSpPr/>
          <p:nvPr/>
        </p:nvSpPr>
        <p:spPr>
          <a:xfrm>
            <a:off x="7142350" y="2708876"/>
            <a:ext cx="214500" cy="214500"/>
          </a:xfrm>
          <a:prstGeom prst="mathPlus">
            <a:avLst>
              <a:gd fmla="val 23520" name="adj1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7" name="Shape 1937"/>
          <p:cNvSpPr txBox="1"/>
          <p:nvPr/>
        </p:nvSpPr>
        <p:spPr>
          <a:xfrm>
            <a:off x="6234224" y="3718789"/>
            <a:ext cx="2028600" cy="3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4"/>
                </a:solidFill>
                <a:latin typeface="Proxima Nova"/>
                <a:ea typeface="Proxima Nova"/>
                <a:cs typeface="Proxima Nova"/>
                <a:sym typeface="Proxima Nova"/>
              </a:rPr>
              <a:t>Function scheduling</a:t>
            </a:r>
            <a:endParaRPr sz="1100">
              <a:solidFill>
                <a:schemeClr val="accent4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4"/>
                </a:solidFill>
                <a:latin typeface="Proxima Nova"/>
                <a:ea typeface="Proxima Nova"/>
                <a:cs typeface="Proxima Nova"/>
                <a:sym typeface="Proxima Nova"/>
              </a:rPr>
              <a:t>Function exec services</a:t>
            </a:r>
            <a:endParaRPr sz="1100">
              <a:solidFill>
                <a:schemeClr val="accent4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600"/>
              </a:spcBef>
              <a:spcAft>
                <a:spcPts val="600"/>
              </a:spcAft>
              <a:buNone/>
            </a:pPr>
            <a:r>
              <a:t/>
            </a:r>
            <a:endParaRPr sz="1100">
              <a:solidFill>
                <a:schemeClr val="accent4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938" name="Shape 1938"/>
          <p:cNvSpPr/>
          <p:nvPr/>
        </p:nvSpPr>
        <p:spPr>
          <a:xfrm>
            <a:off x="7142350" y="3538839"/>
            <a:ext cx="214500" cy="214500"/>
          </a:xfrm>
          <a:prstGeom prst="mathPlus">
            <a:avLst>
              <a:gd fmla="val 23520" name="adj1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9" name="Shape 1939"/>
          <p:cNvSpPr/>
          <p:nvPr/>
        </p:nvSpPr>
        <p:spPr>
          <a:xfrm>
            <a:off x="125" y="2007175"/>
            <a:ext cx="9144000" cy="2393100"/>
          </a:xfrm>
          <a:prstGeom prst="rect">
            <a:avLst/>
          </a:prstGeom>
          <a:solidFill>
            <a:srgbClr val="00253E">
              <a:alpha val="411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0" name="Shape 1940"/>
          <p:cNvSpPr/>
          <p:nvPr/>
        </p:nvSpPr>
        <p:spPr>
          <a:xfrm>
            <a:off x="1385125" y="2352400"/>
            <a:ext cx="7190700" cy="844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rPr>
              <a:t>Lower complexity, higher efficiency</a:t>
            </a:r>
            <a:endParaRPr b="1">
              <a:solidFill>
                <a:schemeClr val="lt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941" name="Shape 1941"/>
          <p:cNvSpPr/>
          <p:nvPr/>
        </p:nvSpPr>
        <p:spPr>
          <a:xfrm flipH="1">
            <a:off x="979093" y="3147775"/>
            <a:ext cx="7190700" cy="844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rPr>
              <a:t>Higher flexibility, lower standardization</a:t>
            </a:r>
            <a:endParaRPr b="1">
              <a:solidFill>
                <a:schemeClr val="lt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ivotal Presentation Theme v1">
  <a:themeElements>
    <a:clrScheme name="Custom 8">
      <a:dk1>
        <a:srgbClr val="00253E"/>
      </a:dk1>
      <a:lt1>
        <a:srgbClr val="434343"/>
      </a:lt1>
      <a:dk2>
        <a:srgbClr val="999999"/>
      </a:dk2>
      <a:lt2>
        <a:srgbClr val="1AB9A5"/>
      </a:lt2>
      <a:accent1>
        <a:srgbClr val="D5EDEA"/>
      </a:accent1>
      <a:accent2>
        <a:srgbClr val="009FDF"/>
      </a:accent2>
      <a:accent3>
        <a:srgbClr val="0066AB"/>
      </a:accent3>
      <a:accent4>
        <a:srgbClr val="2E3092"/>
      </a:accent4>
      <a:accent5>
        <a:srgbClr val="F27062"/>
      </a:accent5>
      <a:accent6>
        <a:srgbClr val="F7DC5F"/>
      </a:accent6>
      <a:hlink>
        <a:srgbClr val="009FDF"/>
      </a:hlink>
      <a:folHlink>
        <a:srgbClr val="0000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Default Theme">
  <a:themeElements>
    <a:clrScheme name="Custom 8">
      <a:dk1>
        <a:srgbClr val="00253E"/>
      </a:dk1>
      <a:lt1>
        <a:srgbClr val="434343"/>
      </a:lt1>
      <a:dk2>
        <a:srgbClr val="999999"/>
      </a:dk2>
      <a:lt2>
        <a:srgbClr val="1AB9A5"/>
      </a:lt2>
      <a:accent1>
        <a:srgbClr val="D5EDEA"/>
      </a:accent1>
      <a:accent2>
        <a:srgbClr val="009FDF"/>
      </a:accent2>
      <a:accent3>
        <a:srgbClr val="0066AB"/>
      </a:accent3>
      <a:accent4>
        <a:srgbClr val="2E3092"/>
      </a:accent4>
      <a:accent5>
        <a:srgbClr val="F27062"/>
      </a:accent5>
      <a:accent6>
        <a:srgbClr val="F7DC5F"/>
      </a:accent6>
      <a:hlink>
        <a:srgbClr val="009FDF"/>
      </a:hlink>
      <a:folHlink>
        <a:srgbClr val="0000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Pivotal Presentation Theme v1">
  <a:themeElements>
    <a:clrScheme name="Custom 8">
      <a:dk1>
        <a:srgbClr val="00253E"/>
      </a:dk1>
      <a:lt1>
        <a:srgbClr val="434343"/>
      </a:lt1>
      <a:dk2>
        <a:srgbClr val="999999"/>
      </a:dk2>
      <a:lt2>
        <a:srgbClr val="1AB9A5"/>
      </a:lt2>
      <a:accent1>
        <a:srgbClr val="D5EDEA"/>
      </a:accent1>
      <a:accent2>
        <a:srgbClr val="009FDF"/>
      </a:accent2>
      <a:accent3>
        <a:srgbClr val="0066AB"/>
      </a:accent3>
      <a:accent4>
        <a:srgbClr val="2E3092"/>
      </a:accent4>
      <a:accent5>
        <a:srgbClr val="F27062"/>
      </a:accent5>
      <a:accent6>
        <a:srgbClr val="F7DC5F"/>
      </a:accent6>
      <a:hlink>
        <a:srgbClr val="009FDF"/>
      </a:hlink>
      <a:folHlink>
        <a:srgbClr val="0000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FAB40"/>
      </a:accent1>
      <a:accent2>
        <a:srgbClr val="212121"/>
      </a:accent2>
      <a:accent3>
        <a:srgbClr val="78909C"/>
      </a:accent3>
      <a:accent4>
        <a:srgbClr val="8F6024"/>
      </a:accent4>
      <a:accent5>
        <a:srgbClr val="0097A7"/>
      </a:accent5>
      <a:accent6>
        <a:srgbClr val="EEFF41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Default Theme">
  <a:themeElements>
    <a:clrScheme name="Custom 8">
      <a:dk1>
        <a:srgbClr val="00253E"/>
      </a:dk1>
      <a:lt1>
        <a:srgbClr val="434343"/>
      </a:lt1>
      <a:dk2>
        <a:srgbClr val="999999"/>
      </a:dk2>
      <a:lt2>
        <a:srgbClr val="1AB9A5"/>
      </a:lt2>
      <a:accent1>
        <a:srgbClr val="D5EDEA"/>
      </a:accent1>
      <a:accent2>
        <a:srgbClr val="009FDF"/>
      </a:accent2>
      <a:accent3>
        <a:srgbClr val="0066AB"/>
      </a:accent3>
      <a:accent4>
        <a:srgbClr val="2E3092"/>
      </a:accent4>
      <a:accent5>
        <a:srgbClr val="F27062"/>
      </a:accent5>
      <a:accent6>
        <a:srgbClr val="F7DC5F"/>
      </a:accent6>
      <a:hlink>
        <a:srgbClr val="009FDF"/>
      </a:hlink>
      <a:folHlink>
        <a:srgbClr val="0000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